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slideLayouts/slideLayout15.xml" ContentType="application/vnd.openxmlformats-officedocument.presentationml.slideLayout+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3.xml" ContentType="application/vnd.openxmlformats-officedocument.presentationml.slideLayout+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5.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 id="2147483712" r:id="rId2"/>
    <p:sldMasterId id="2147484093" r:id="rId3"/>
  </p:sldMasterIdLst>
  <p:notesMasterIdLst>
    <p:notesMasterId r:id="rId12"/>
  </p:notesMasterIdLst>
  <p:handoutMasterIdLst>
    <p:handoutMasterId r:id="rId13"/>
  </p:handoutMasterIdLst>
  <p:sldIdLst>
    <p:sldId id="436" r:id="rId4"/>
    <p:sldId id="458" r:id="rId5"/>
    <p:sldId id="459" r:id="rId6"/>
    <p:sldId id="465" r:id="rId7"/>
    <p:sldId id="461" r:id="rId8"/>
    <p:sldId id="462" r:id="rId9"/>
    <p:sldId id="467" r:id="rId10"/>
    <p:sldId id="464" r:id="rId11"/>
  </p:sldIdLst>
  <p:sldSz cx="9144000" cy="6858000" type="screen4x3"/>
  <p:notesSz cx="6808788" cy="9939338"/>
  <p:defaultTextStyle>
    <a:defPPr>
      <a:defRPr lang="de-DE"/>
    </a:defPPr>
    <a:lvl1pPr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5pPr>
    <a:lvl6pPr marL="22860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6pPr>
    <a:lvl7pPr marL="27432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7pPr>
    <a:lvl8pPr marL="32004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8pPr>
    <a:lvl9pPr marL="36576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935">
          <p15:clr>
            <a:srgbClr val="A4A3A4"/>
          </p15:clr>
        </p15:guide>
        <p15:guide id="2" pos="288">
          <p15:clr>
            <a:srgbClr val="A4A3A4"/>
          </p15:clr>
        </p15:guide>
        <p15:guide id="3" pos="726">
          <p15:clr>
            <a:srgbClr val="A4A3A4"/>
          </p15:clr>
        </p15:guide>
        <p15:guide id="4" pos="5029">
          <p15:clr>
            <a:srgbClr val="A4A3A4"/>
          </p15:clr>
        </p15:guide>
        <p15:guide id="5" pos="4315">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2" userDrawn="1">
          <p15:clr>
            <a:srgbClr val="A4A3A4"/>
          </p15:clr>
        </p15:guide>
        <p15:guide id="3" orient="horz" pos="3130">
          <p15:clr>
            <a:srgbClr val="A4A3A4"/>
          </p15:clr>
        </p15:guide>
        <p15:guide id="4"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E6452"/>
    <a:srgbClr val="9FCAFF"/>
    <a:srgbClr val="E5DBA1"/>
    <a:srgbClr val="BABA93"/>
    <a:srgbClr val="BABB93"/>
    <a:srgbClr val="DEDEAF"/>
    <a:srgbClr val="999999"/>
    <a:srgbClr val="D9D9D9"/>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98" autoAdjust="0"/>
    <p:restoredTop sz="92385" autoAdjust="0"/>
  </p:normalViewPr>
  <p:slideViewPr>
    <p:cSldViewPr snapToGrid="0">
      <p:cViewPr varScale="1">
        <p:scale>
          <a:sx n="65" d="100"/>
          <a:sy n="65" d="100"/>
        </p:scale>
        <p:origin x="1272" y="64"/>
      </p:cViewPr>
      <p:guideLst>
        <p:guide orient="horz" pos="3935"/>
        <p:guide pos="288"/>
        <p:guide pos="726"/>
        <p:guide pos="5029"/>
        <p:guide pos="43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08" d="100"/>
          <a:sy n="108" d="100"/>
        </p:scale>
        <p:origin x="-4140" y="-102"/>
      </p:cViewPr>
      <p:guideLst>
        <p:guide orient="horz" pos="3107"/>
        <p:guide pos="2122"/>
        <p:guide orient="horz" pos="3130"/>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handoutMaster" Target="handoutMasters/handoutMaster1.xml"/><Relationship Id="rId18" Type="http://schemas.openxmlformats.org/officeDocument/2006/relationships/customXml" Target="../customXml/item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customXml" Target="../customXml/item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3" y="0"/>
            <a:ext cx="2951217" cy="495934"/>
          </a:xfrm>
          <a:prstGeom prst="rect">
            <a:avLst/>
          </a:prstGeom>
          <a:noFill/>
          <a:ln w="9525">
            <a:noFill/>
            <a:miter lim="800000"/>
            <a:headEnd/>
            <a:tailEnd/>
          </a:ln>
          <a:effectLst/>
        </p:spPr>
        <p:txBody>
          <a:bodyPr vert="horz" wrap="square" lIns="91114" tIns="45557" rIns="91114" bIns="45557" numCol="1" anchor="t"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66563" name="Rectangle 3"/>
          <p:cNvSpPr>
            <a:spLocks noGrp="1" noChangeArrowheads="1"/>
          </p:cNvSpPr>
          <p:nvPr>
            <p:ph type="dt" sz="quarter" idx="1"/>
          </p:nvPr>
        </p:nvSpPr>
        <p:spPr bwMode="auto">
          <a:xfrm>
            <a:off x="3857573" y="0"/>
            <a:ext cx="2951217" cy="495934"/>
          </a:xfrm>
          <a:prstGeom prst="rect">
            <a:avLst/>
          </a:prstGeom>
          <a:noFill/>
          <a:ln w="9525">
            <a:noFill/>
            <a:miter lim="800000"/>
            <a:headEnd/>
            <a:tailEnd/>
          </a:ln>
          <a:effectLst/>
        </p:spPr>
        <p:txBody>
          <a:bodyPr vert="horz" wrap="square" lIns="91114" tIns="45557" rIns="91114" bIns="45557" numCol="1" anchor="t" anchorCtr="0" compatLnSpc="1">
            <a:prstTxWarp prst="textNoShape">
              <a:avLst/>
            </a:prstTxWarp>
          </a:bodyPr>
          <a:lstStyle>
            <a:lvl1pPr algn="r" eaLnBrk="0" hangingPunct="0">
              <a:defRPr sz="1200" b="0">
                <a:solidFill>
                  <a:schemeClr val="tx1"/>
                </a:solidFill>
                <a:latin typeface="Arial Narrow" pitchFamily="34" charset="0"/>
                <a:cs typeface="+mn-cs"/>
              </a:defRPr>
            </a:lvl1pPr>
          </a:lstStyle>
          <a:p>
            <a:pPr>
              <a:defRPr/>
            </a:pPr>
            <a:endParaRPr lang="de-DE"/>
          </a:p>
        </p:txBody>
      </p:sp>
      <p:sp>
        <p:nvSpPr>
          <p:cNvPr id="66564" name="Rectangle 4"/>
          <p:cNvSpPr>
            <a:spLocks noGrp="1" noChangeArrowheads="1"/>
          </p:cNvSpPr>
          <p:nvPr>
            <p:ph type="ftr" sz="quarter" idx="2"/>
          </p:nvPr>
        </p:nvSpPr>
        <p:spPr bwMode="auto">
          <a:xfrm>
            <a:off x="3" y="9443405"/>
            <a:ext cx="2951217" cy="495934"/>
          </a:xfrm>
          <a:prstGeom prst="rect">
            <a:avLst/>
          </a:prstGeom>
          <a:noFill/>
          <a:ln w="9525">
            <a:noFill/>
            <a:miter lim="800000"/>
            <a:headEnd/>
            <a:tailEnd/>
          </a:ln>
          <a:effectLst/>
        </p:spPr>
        <p:txBody>
          <a:bodyPr vert="horz" wrap="square" lIns="91114" tIns="45557" rIns="91114" bIns="45557" numCol="1" anchor="b"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66565" name="Rectangle 5"/>
          <p:cNvSpPr>
            <a:spLocks noGrp="1" noChangeArrowheads="1"/>
          </p:cNvSpPr>
          <p:nvPr>
            <p:ph type="sldNum" sz="quarter" idx="3"/>
          </p:nvPr>
        </p:nvSpPr>
        <p:spPr bwMode="auto">
          <a:xfrm>
            <a:off x="3857573" y="9443405"/>
            <a:ext cx="2951217" cy="495934"/>
          </a:xfrm>
          <a:prstGeom prst="rect">
            <a:avLst/>
          </a:prstGeom>
          <a:noFill/>
          <a:ln w="9525">
            <a:noFill/>
            <a:miter lim="800000"/>
            <a:headEnd/>
            <a:tailEnd/>
          </a:ln>
          <a:effectLst/>
        </p:spPr>
        <p:txBody>
          <a:bodyPr vert="horz" wrap="square" lIns="91114" tIns="45557" rIns="91114" bIns="45557" numCol="1" anchor="b" anchorCtr="0" compatLnSpc="1">
            <a:prstTxWarp prst="textNoShape">
              <a:avLst/>
            </a:prstTxWarp>
          </a:bodyPr>
          <a:lstStyle>
            <a:lvl1pPr algn="r" eaLnBrk="0" hangingPunct="0">
              <a:defRPr sz="1200" b="0">
                <a:solidFill>
                  <a:schemeClr val="tx1"/>
                </a:solidFill>
                <a:latin typeface="Arial Narrow" panose="020B0606020202030204" pitchFamily="34" charset="0"/>
              </a:defRPr>
            </a:lvl1pPr>
          </a:lstStyle>
          <a:p>
            <a:pPr>
              <a:defRPr/>
            </a:pPr>
            <a:fld id="{A65AD415-00C3-4AC5-9A34-E79092F73D66}" type="slidenum">
              <a:rPr lang="de-DE" altLang="en-US"/>
              <a:pPr>
                <a:defRPr/>
              </a:pPr>
              <a:t>‹#›</a:t>
            </a:fld>
            <a:endParaRPr lang="de-DE" altLang="en-US"/>
          </a:p>
        </p:txBody>
      </p:sp>
    </p:spTree>
    <p:extLst>
      <p:ext uri="{BB962C8B-B14F-4D97-AF65-F5344CB8AC3E}">
        <p14:creationId xmlns:p14="http://schemas.microsoft.com/office/powerpoint/2010/main" val="3404400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3" y="0"/>
            <a:ext cx="2951217" cy="495934"/>
          </a:xfrm>
          <a:prstGeom prst="rect">
            <a:avLst/>
          </a:prstGeom>
          <a:noFill/>
          <a:ln w="9525">
            <a:noFill/>
            <a:miter lim="800000"/>
            <a:headEnd/>
            <a:tailEnd/>
          </a:ln>
          <a:effectLst/>
        </p:spPr>
        <p:txBody>
          <a:bodyPr vert="horz" wrap="square" lIns="91114" tIns="45557" rIns="91114" bIns="45557" numCol="1" anchor="t"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8195" name="Rectangle 3"/>
          <p:cNvSpPr>
            <a:spLocks noGrp="1" noChangeArrowheads="1"/>
          </p:cNvSpPr>
          <p:nvPr>
            <p:ph type="dt" idx="1"/>
          </p:nvPr>
        </p:nvSpPr>
        <p:spPr bwMode="auto">
          <a:xfrm>
            <a:off x="3857573" y="0"/>
            <a:ext cx="2951217" cy="495934"/>
          </a:xfrm>
          <a:prstGeom prst="rect">
            <a:avLst/>
          </a:prstGeom>
          <a:noFill/>
          <a:ln w="9525">
            <a:noFill/>
            <a:miter lim="800000"/>
            <a:headEnd/>
            <a:tailEnd/>
          </a:ln>
          <a:effectLst/>
        </p:spPr>
        <p:txBody>
          <a:bodyPr vert="horz" wrap="square" lIns="91114" tIns="45557" rIns="91114" bIns="45557" numCol="1" anchor="t" anchorCtr="0" compatLnSpc="1">
            <a:prstTxWarp prst="textNoShape">
              <a:avLst/>
            </a:prstTxWarp>
          </a:bodyPr>
          <a:lstStyle>
            <a:lvl1pPr algn="r" eaLnBrk="0" hangingPunct="0">
              <a:defRPr sz="1200" b="0">
                <a:solidFill>
                  <a:schemeClr val="tx1"/>
                </a:solidFill>
                <a:latin typeface="Arial Narrow" pitchFamily="34" charset="0"/>
                <a:cs typeface="+mn-cs"/>
              </a:defRPr>
            </a:lvl1pPr>
          </a:lstStyle>
          <a:p>
            <a:pPr>
              <a:defRPr/>
            </a:pPr>
            <a:endParaRPr lang="de-DE"/>
          </a:p>
        </p:txBody>
      </p:sp>
      <p:sp>
        <p:nvSpPr>
          <p:cNvPr id="11268" name="Rectangle 4"/>
          <p:cNvSpPr>
            <a:spLocks noGrp="1" noRot="1" noChangeAspect="1" noChangeArrowheads="1" noTextEdit="1"/>
          </p:cNvSpPr>
          <p:nvPr>
            <p:ph type="sldImg" idx="2"/>
          </p:nvPr>
        </p:nvSpPr>
        <p:spPr bwMode="auto">
          <a:xfrm>
            <a:off x="917575" y="744538"/>
            <a:ext cx="4973638" cy="3729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07945" y="4720909"/>
            <a:ext cx="4992899" cy="4472940"/>
          </a:xfrm>
          <a:prstGeom prst="rect">
            <a:avLst/>
          </a:prstGeom>
          <a:noFill/>
          <a:ln w="9525">
            <a:noFill/>
            <a:miter lim="800000"/>
            <a:headEnd/>
            <a:tailEnd/>
          </a:ln>
          <a:effectLst/>
        </p:spPr>
        <p:txBody>
          <a:bodyPr vert="horz" wrap="square" lIns="91114" tIns="45557" rIns="91114" bIns="45557" numCol="1" anchor="t" anchorCtr="0" compatLnSpc="1">
            <a:prstTxWarp prst="textNoShape">
              <a:avLst/>
            </a:prstTxWarp>
          </a:bodyPr>
          <a:lstStyle/>
          <a:p>
            <a:pPr lvl="0"/>
            <a:r>
              <a:rPr lang="de-DE" noProof="0" dirty="0"/>
              <a:t>Klicken Sie, um die Formate des Vorlagentextes zu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8198" name="Rectangle 6"/>
          <p:cNvSpPr>
            <a:spLocks noGrp="1" noChangeArrowheads="1"/>
          </p:cNvSpPr>
          <p:nvPr>
            <p:ph type="ftr" sz="quarter" idx="4"/>
          </p:nvPr>
        </p:nvSpPr>
        <p:spPr bwMode="auto">
          <a:xfrm>
            <a:off x="3" y="9443405"/>
            <a:ext cx="2951217" cy="495934"/>
          </a:xfrm>
          <a:prstGeom prst="rect">
            <a:avLst/>
          </a:prstGeom>
          <a:noFill/>
          <a:ln w="9525">
            <a:noFill/>
            <a:miter lim="800000"/>
            <a:headEnd/>
            <a:tailEnd/>
          </a:ln>
          <a:effectLst/>
        </p:spPr>
        <p:txBody>
          <a:bodyPr vert="horz" wrap="square" lIns="91114" tIns="45557" rIns="91114" bIns="45557" numCol="1" anchor="b"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8199" name="Rectangle 7"/>
          <p:cNvSpPr>
            <a:spLocks noGrp="1" noChangeArrowheads="1"/>
          </p:cNvSpPr>
          <p:nvPr>
            <p:ph type="sldNum" sz="quarter" idx="5"/>
          </p:nvPr>
        </p:nvSpPr>
        <p:spPr bwMode="auto">
          <a:xfrm>
            <a:off x="3857573" y="9443405"/>
            <a:ext cx="2951217" cy="495934"/>
          </a:xfrm>
          <a:prstGeom prst="rect">
            <a:avLst/>
          </a:prstGeom>
          <a:noFill/>
          <a:ln w="9525">
            <a:noFill/>
            <a:miter lim="800000"/>
            <a:headEnd/>
            <a:tailEnd/>
          </a:ln>
          <a:effectLst/>
        </p:spPr>
        <p:txBody>
          <a:bodyPr vert="horz" wrap="square" lIns="91114" tIns="45557" rIns="91114" bIns="45557" numCol="1" anchor="b" anchorCtr="0" compatLnSpc="1">
            <a:prstTxWarp prst="textNoShape">
              <a:avLst/>
            </a:prstTxWarp>
          </a:bodyPr>
          <a:lstStyle>
            <a:lvl1pPr algn="r" eaLnBrk="0" hangingPunct="0">
              <a:defRPr sz="1200" b="0">
                <a:solidFill>
                  <a:schemeClr val="tx1"/>
                </a:solidFill>
                <a:latin typeface="Arial Narrow" panose="020B0606020202030204" pitchFamily="34" charset="0"/>
              </a:defRPr>
            </a:lvl1pPr>
          </a:lstStyle>
          <a:p>
            <a:pPr>
              <a:defRPr/>
            </a:pPr>
            <a:fld id="{3B1C08FB-68B4-4626-99CB-D9C57EA79FD5}" type="slidenum">
              <a:rPr lang="de-DE" altLang="en-US"/>
              <a:pPr>
                <a:defRPr/>
              </a:pPr>
              <a:t>‹#›</a:t>
            </a:fld>
            <a:endParaRPr lang="de-DE" altLang="en-US"/>
          </a:p>
        </p:txBody>
      </p:sp>
    </p:spTree>
    <p:extLst>
      <p:ext uri="{BB962C8B-B14F-4D97-AF65-F5344CB8AC3E}">
        <p14:creationId xmlns:p14="http://schemas.microsoft.com/office/powerpoint/2010/main" val="6555757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Narrow"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Folienbildplatzhalter 1"/>
          <p:cNvSpPr>
            <a:spLocks noGrp="1" noRot="1" noChangeAspect="1"/>
          </p:cNvSpPr>
          <p:nvPr>
            <p:ph type="sldImg"/>
          </p:nvPr>
        </p:nvSpPr>
        <p:spPr>
          <a:ln/>
        </p:spPr>
      </p:sp>
      <p:sp>
        <p:nvSpPr>
          <p:cNvPr id="14338" name="Notizenplatzhalter 2"/>
          <p:cNvSpPr>
            <a:spLocks noGrp="1"/>
          </p:cNvSpPr>
          <p:nvPr>
            <p:ph type="body" idx="1"/>
          </p:nvPr>
        </p:nvSpPr>
        <p:spPr>
          <a:noFill/>
          <a:ln/>
        </p:spPr>
        <p:txBody>
          <a:bodyPr/>
          <a:lstStyle/>
          <a:p>
            <a:pPr eaLnBrk="1" hangingPunct="1"/>
            <a:endParaRPr lang="ru-RU"/>
          </a:p>
        </p:txBody>
      </p:sp>
      <p:sp>
        <p:nvSpPr>
          <p:cNvPr id="14339" name="Foliennummernplatzhalter 3"/>
          <p:cNvSpPr>
            <a:spLocks noGrp="1"/>
          </p:cNvSpPr>
          <p:nvPr>
            <p:ph type="sldNum" sz="quarter" idx="5"/>
          </p:nvPr>
        </p:nvSpPr>
        <p:spPr>
          <a:noFill/>
        </p:spPr>
        <p:txBody>
          <a:bodyPr/>
          <a:lstStyle/>
          <a:p>
            <a:fld id="{1AEDE548-DF9B-4E76-ACA4-911F7D69B6F5}" type="slidenum">
              <a:rPr lang="de-DE">
                <a:solidFill>
                  <a:srgbClr val="000000"/>
                </a:solidFill>
                <a:cs typeface="Arial" charset="0"/>
              </a:rPr>
              <a:pPr/>
              <a:t>1</a:t>
            </a:fld>
            <a:endParaRPr lang="de-DE">
              <a:solidFill>
                <a:srgbClr val="000000"/>
              </a:solidFill>
              <a:cs typeface="Arial" charset="0"/>
            </a:endParaRPr>
          </a:p>
        </p:txBody>
      </p:sp>
    </p:spTree>
    <p:extLst>
      <p:ext uri="{BB962C8B-B14F-4D97-AF65-F5344CB8AC3E}">
        <p14:creationId xmlns:p14="http://schemas.microsoft.com/office/powerpoint/2010/main" val="15644401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eadline, bulletpoints">
    <p:spTree>
      <p:nvGrpSpPr>
        <p:cNvPr id="1" name=""/>
        <p:cNvGrpSpPr/>
        <p:nvPr/>
      </p:nvGrpSpPr>
      <p:grpSpPr>
        <a:xfrm>
          <a:off x="0" y="0"/>
          <a:ext cx="0" cy="0"/>
          <a:chOff x="0" y="0"/>
          <a:chExt cx="0" cy="0"/>
        </a:xfrm>
      </p:grpSpPr>
      <p:pic>
        <p:nvPicPr>
          <p:cNvPr id="4" name="Grafik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en-US" noProof="0" dirty="0"/>
              <a:t>Click to edit Master title style</a:t>
            </a:r>
            <a:endParaRPr lang="de-DE" noProof="0" dirty="0"/>
          </a:p>
        </p:txBody>
      </p:sp>
      <p:sp>
        <p:nvSpPr>
          <p:cNvPr id="5" name="Inhaltsplatzhalter 2"/>
          <p:cNvSpPr>
            <a:spLocks noGrp="1"/>
          </p:cNvSpPr>
          <p:nvPr>
            <p:ph idx="1"/>
          </p:nvPr>
        </p:nvSpPr>
        <p:spPr>
          <a:xfrm>
            <a:off x="684000" y="2448000"/>
            <a:ext cx="7776000" cy="3816000"/>
          </a:xfrm>
        </p:spPr>
        <p:txBody>
          <a:bodyPr/>
          <a:lstStyle>
            <a:lvl1pPr>
              <a:defRPr sz="1800"/>
            </a:lvl1pPr>
            <a:lvl2pPr>
              <a:defRPr sz="1800"/>
            </a:lvl2pPr>
            <a:lvl3pPr>
              <a:defRPr sz="1800"/>
            </a:lvl3pPr>
            <a:lvl4pPr>
              <a:defRPr sz="1800"/>
            </a:lvl4pPr>
            <a:lvl5pPr>
              <a:defRPr sz="180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Tree>
    <p:extLst>
      <p:ext uri="{BB962C8B-B14F-4D97-AF65-F5344CB8AC3E}">
        <p14:creationId xmlns:p14="http://schemas.microsoft.com/office/powerpoint/2010/main" val="290695132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headline, subhead, bulletpoints">
    <p:spTree>
      <p:nvGrpSpPr>
        <p:cNvPr id="1" name=""/>
        <p:cNvGrpSpPr/>
        <p:nvPr/>
      </p:nvGrpSpPr>
      <p:grpSpPr>
        <a:xfrm>
          <a:off x="0" y="0"/>
          <a:ext cx="0" cy="0"/>
          <a:chOff x="0" y="0"/>
          <a:chExt cx="0" cy="0"/>
        </a:xfrm>
      </p:grpSpPr>
      <p:pic>
        <p:nvPicPr>
          <p:cNvPr id="4" name="Grafik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en-US" noProof="0" dirty="0"/>
              <a:t>Click to edit Master title style</a:t>
            </a:r>
            <a:endParaRPr lang="de-DE" noProof="0" dirty="0"/>
          </a:p>
        </p:txBody>
      </p:sp>
      <p:sp>
        <p:nvSpPr>
          <p:cNvPr id="7" name="Inhaltsplatzhalter 2"/>
          <p:cNvSpPr>
            <a:spLocks noGrp="1"/>
          </p:cNvSpPr>
          <p:nvPr>
            <p:ph idx="1"/>
          </p:nvPr>
        </p:nvSpPr>
        <p:spPr>
          <a:xfrm>
            <a:off x="684000" y="2448000"/>
            <a:ext cx="7776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
        <p:nvSpPr>
          <p:cNvPr id="5" name="Datumsplatzhalter 3"/>
          <p:cNvSpPr>
            <a:spLocks noGrp="1"/>
          </p:cNvSpPr>
          <p:nvPr>
            <p:ph type="dt" sz="half" idx="10"/>
          </p:nvPr>
        </p:nvSpPr>
        <p:spPr/>
        <p:txBody>
          <a:bodyPr/>
          <a:lstStyle>
            <a:lvl1pPr>
              <a:defRPr/>
            </a:lvl1pPr>
          </a:lstStyle>
          <a:p>
            <a:pPr>
              <a:defRPr/>
            </a:pPr>
            <a:fld id="{A086A520-1C1B-4E7A-A036-811D47895738}" type="datetime1">
              <a:rPr lang="en-GB"/>
              <a:pPr>
                <a:defRPr/>
              </a:pPr>
              <a:t>06/12/2021</a:t>
            </a:fld>
            <a:endParaRPr lang="de-DE"/>
          </a:p>
        </p:txBody>
      </p:sp>
    </p:spTree>
    <p:extLst>
      <p:ext uri="{BB962C8B-B14F-4D97-AF65-F5344CB8AC3E}">
        <p14:creationId xmlns:p14="http://schemas.microsoft.com/office/powerpoint/2010/main" val="248063981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eadline, subhead, bulletpoints, image">
    <p:spTree>
      <p:nvGrpSpPr>
        <p:cNvPr id="1" name=""/>
        <p:cNvGrpSpPr/>
        <p:nvPr/>
      </p:nvGrpSpPr>
      <p:grpSpPr>
        <a:xfrm>
          <a:off x="0" y="0"/>
          <a:ext cx="0" cy="0"/>
          <a:chOff x="0" y="0"/>
          <a:chExt cx="0" cy="0"/>
        </a:xfrm>
      </p:grpSpPr>
      <p:pic>
        <p:nvPicPr>
          <p:cNvPr id="5" name="Grafik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lvl1pPr>
              <a:defRPr/>
            </a:lvl1pPr>
          </a:lstStyle>
          <a:p>
            <a:r>
              <a:rPr lang="en-US" noProof="0" dirty="0"/>
              <a:t>Click to edit Master title style</a:t>
            </a:r>
            <a:endParaRPr lang="en-GB" noProof="0" dirty="0"/>
          </a:p>
        </p:txBody>
      </p:sp>
      <p:sp>
        <p:nvSpPr>
          <p:cNvPr id="7" name="Inhaltsplatzhalter 2"/>
          <p:cNvSpPr>
            <a:spLocks noGrp="1"/>
          </p:cNvSpPr>
          <p:nvPr>
            <p:ph idx="1"/>
          </p:nvPr>
        </p:nvSpPr>
        <p:spPr>
          <a:xfrm>
            <a:off x="684000" y="2448000"/>
            <a:ext cx="576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
        <p:nvSpPr>
          <p:cNvPr id="6" name="Bildplatzhalter 2"/>
          <p:cNvSpPr>
            <a:spLocks noGrp="1"/>
          </p:cNvSpPr>
          <p:nvPr>
            <p:ph type="pic" idx="12"/>
          </p:nvPr>
        </p:nvSpPr>
        <p:spPr>
          <a:xfrm>
            <a:off x="6786000" y="2448001"/>
            <a:ext cx="2358000" cy="2052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8" name="Datumsplatzhalter 3"/>
          <p:cNvSpPr>
            <a:spLocks noGrp="1"/>
          </p:cNvSpPr>
          <p:nvPr>
            <p:ph type="dt" sz="half" idx="13"/>
          </p:nvPr>
        </p:nvSpPr>
        <p:spPr/>
        <p:txBody>
          <a:bodyPr/>
          <a:lstStyle>
            <a:lvl1pPr>
              <a:defRPr/>
            </a:lvl1pPr>
          </a:lstStyle>
          <a:p>
            <a:pPr>
              <a:defRPr/>
            </a:pPr>
            <a:fld id="{D428AA16-AB26-4760-9234-97514D1093E5}" type="datetime1">
              <a:rPr lang="en-GB"/>
              <a:pPr>
                <a:defRPr/>
              </a:pPr>
              <a:t>06/12/2021</a:t>
            </a:fld>
            <a:endParaRPr lang="de-DE" dirty="0"/>
          </a:p>
        </p:txBody>
      </p:sp>
    </p:spTree>
    <p:extLst>
      <p:ext uri="{BB962C8B-B14F-4D97-AF65-F5344CB8AC3E}">
        <p14:creationId xmlns:p14="http://schemas.microsoft.com/office/powerpoint/2010/main" val="173247773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headline, subhead, bulletpoints, big image">
    <p:spTree>
      <p:nvGrpSpPr>
        <p:cNvPr id="1" name=""/>
        <p:cNvGrpSpPr/>
        <p:nvPr/>
      </p:nvGrpSpPr>
      <p:grpSpPr>
        <a:xfrm>
          <a:off x="0" y="0"/>
          <a:ext cx="0" cy="0"/>
          <a:chOff x="0" y="0"/>
          <a:chExt cx="0" cy="0"/>
        </a:xfrm>
      </p:grpSpPr>
      <p:pic>
        <p:nvPicPr>
          <p:cNvPr id="5" name="Grafik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en-US" noProof="0" dirty="0"/>
              <a:t>Click to edit Master title style</a:t>
            </a:r>
            <a:endParaRPr lang="de-DE" noProof="0" dirty="0"/>
          </a:p>
        </p:txBody>
      </p:sp>
      <p:sp>
        <p:nvSpPr>
          <p:cNvPr id="7" name="Inhaltsplatzhalter 2"/>
          <p:cNvSpPr>
            <a:spLocks noGrp="1"/>
          </p:cNvSpPr>
          <p:nvPr>
            <p:ph idx="1"/>
          </p:nvPr>
        </p:nvSpPr>
        <p:spPr>
          <a:xfrm>
            <a:off x="684000" y="2448000"/>
            <a:ext cx="576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
        <p:nvSpPr>
          <p:cNvPr id="8" name="Bildplatzhalter 2"/>
          <p:cNvSpPr>
            <a:spLocks noGrp="1"/>
          </p:cNvSpPr>
          <p:nvPr>
            <p:ph type="pic" idx="12"/>
          </p:nvPr>
        </p:nvSpPr>
        <p:spPr>
          <a:xfrm>
            <a:off x="6786000" y="2448001"/>
            <a:ext cx="2358000" cy="3348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6" name="Datumsplatzhalter 3"/>
          <p:cNvSpPr>
            <a:spLocks noGrp="1"/>
          </p:cNvSpPr>
          <p:nvPr>
            <p:ph type="dt" sz="half" idx="13"/>
          </p:nvPr>
        </p:nvSpPr>
        <p:spPr/>
        <p:txBody>
          <a:bodyPr/>
          <a:lstStyle>
            <a:lvl1pPr>
              <a:defRPr/>
            </a:lvl1pPr>
          </a:lstStyle>
          <a:p>
            <a:pPr>
              <a:defRPr/>
            </a:pPr>
            <a:fld id="{4F5B003F-DFD5-4B96-9FE8-52FA60B85C9C}" type="datetime1">
              <a:rPr lang="en-GB"/>
              <a:pPr>
                <a:defRPr/>
              </a:pPr>
              <a:t>06/12/2021</a:t>
            </a:fld>
            <a:endParaRPr lang="de-DE"/>
          </a:p>
        </p:txBody>
      </p:sp>
    </p:spTree>
    <p:extLst>
      <p:ext uri="{BB962C8B-B14F-4D97-AF65-F5344CB8AC3E}">
        <p14:creationId xmlns:p14="http://schemas.microsoft.com/office/powerpoint/2010/main" val="292021853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headline, 2 columns, subheadline, bulletpoints">
    <p:spTree>
      <p:nvGrpSpPr>
        <p:cNvPr id="1" name=""/>
        <p:cNvGrpSpPr/>
        <p:nvPr/>
      </p:nvGrpSpPr>
      <p:grpSpPr>
        <a:xfrm>
          <a:off x="0" y="0"/>
          <a:ext cx="0" cy="0"/>
          <a:chOff x="0" y="0"/>
          <a:chExt cx="0" cy="0"/>
        </a:xfrm>
      </p:grpSpPr>
      <p:pic>
        <p:nvPicPr>
          <p:cNvPr id="5" name="Grafik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84000" y="1483200"/>
            <a:ext cx="7776000" cy="617928"/>
          </a:xfrm>
        </p:spPr>
        <p:txBody>
          <a:bodyPr/>
          <a:lstStyle/>
          <a:p>
            <a:r>
              <a:rPr lang="en-US" noProof="0" dirty="0"/>
              <a:t>Click to edit Master title style</a:t>
            </a:r>
            <a:endParaRPr lang="de-DE" noProof="0" dirty="0"/>
          </a:p>
        </p:txBody>
      </p:sp>
      <p:sp>
        <p:nvSpPr>
          <p:cNvPr id="7" name="Inhaltsplatzhalter 2"/>
          <p:cNvSpPr>
            <a:spLocks noGrp="1"/>
          </p:cNvSpPr>
          <p:nvPr>
            <p:ph idx="1"/>
          </p:nvPr>
        </p:nvSpPr>
        <p:spPr>
          <a:xfrm>
            <a:off x="684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
        <p:nvSpPr>
          <p:cNvPr id="8" name="Inhaltsplatzhalter 2"/>
          <p:cNvSpPr>
            <a:spLocks noGrp="1"/>
          </p:cNvSpPr>
          <p:nvPr>
            <p:ph idx="12"/>
          </p:nvPr>
        </p:nvSpPr>
        <p:spPr>
          <a:xfrm>
            <a:off x="4680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
        <p:nvSpPr>
          <p:cNvPr id="6" name="Fußzeilenplatzhalter 2"/>
          <p:cNvSpPr>
            <a:spLocks noGrp="1"/>
          </p:cNvSpPr>
          <p:nvPr>
            <p:ph type="ftr" sz="quarter" idx="13"/>
          </p:nvPr>
        </p:nvSpPr>
        <p:spPr>
          <a:xfrm>
            <a:off x="2862263" y="6581775"/>
            <a:ext cx="3419475" cy="246063"/>
          </a:xfrm>
          <a:prstGeom prst="rect">
            <a:avLst/>
          </a:prstGeom>
        </p:spPr>
        <p:txBody>
          <a:bodyPr/>
          <a:lstStyle>
            <a:lvl1pPr eaLnBrk="0" hangingPunct="0">
              <a:defRPr>
                <a:latin typeface="Arial" charset="0"/>
                <a:cs typeface="+mn-cs"/>
              </a:defRPr>
            </a:lvl1pPr>
          </a:lstStyle>
          <a:p>
            <a:pPr>
              <a:defRPr/>
            </a:pPr>
            <a:r>
              <a:rPr lang="de-DE"/>
              <a:t>company presentation 2012</a:t>
            </a:r>
          </a:p>
        </p:txBody>
      </p:sp>
      <p:sp>
        <p:nvSpPr>
          <p:cNvPr id="9" name="Datumsplatzhalter 3"/>
          <p:cNvSpPr>
            <a:spLocks noGrp="1"/>
          </p:cNvSpPr>
          <p:nvPr>
            <p:ph type="dt" sz="half" idx="14"/>
          </p:nvPr>
        </p:nvSpPr>
        <p:spPr/>
        <p:txBody>
          <a:bodyPr/>
          <a:lstStyle>
            <a:lvl1pPr>
              <a:defRPr/>
            </a:lvl1pPr>
          </a:lstStyle>
          <a:p>
            <a:pPr>
              <a:defRPr/>
            </a:pPr>
            <a:fld id="{55A06408-92BD-482A-8199-028972E004A6}" type="datetime1">
              <a:rPr lang="en-GB"/>
              <a:pPr>
                <a:defRPr/>
              </a:pPr>
              <a:t>06/12/2021</a:t>
            </a:fld>
            <a:endParaRPr lang="de-DE"/>
          </a:p>
        </p:txBody>
      </p:sp>
    </p:spTree>
    <p:extLst>
      <p:ext uri="{BB962C8B-B14F-4D97-AF65-F5344CB8AC3E}">
        <p14:creationId xmlns:p14="http://schemas.microsoft.com/office/powerpoint/2010/main" val="302097973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eadline, 2 columns, bulletpoints">
    <p:spTree>
      <p:nvGrpSpPr>
        <p:cNvPr id="1" name=""/>
        <p:cNvGrpSpPr/>
        <p:nvPr/>
      </p:nvGrpSpPr>
      <p:grpSpPr>
        <a:xfrm>
          <a:off x="0" y="0"/>
          <a:ext cx="0" cy="0"/>
          <a:chOff x="0" y="0"/>
          <a:chExt cx="0" cy="0"/>
        </a:xfrm>
      </p:grpSpPr>
      <p:pic>
        <p:nvPicPr>
          <p:cNvPr id="5" name="Grafik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84000" y="1483200"/>
            <a:ext cx="7776000" cy="617928"/>
          </a:xfrm>
        </p:spPr>
        <p:txBody>
          <a:bodyPr/>
          <a:lstStyle/>
          <a:p>
            <a:r>
              <a:rPr lang="en-US" noProof="0" dirty="0"/>
              <a:t>Click to edit Master title style</a:t>
            </a:r>
            <a:endParaRPr lang="de-DE" noProof="0" dirty="0"/>
          </a:p>
        </p:txBody>
      </p:sp>
      <p:sp>
        <p:nvSpPr>
          <p:cNvPr id="9" name="Inhaltsplatzhalter 2"/>
          <p:cNvSpPr>
            <a:spLocks noGrp="1"/>
          </p:cNvSpPr>
          <p:nvPr>
            <p:ph idx="1"/>
          </p:nvPr>
        </p:nvSpPr>
        <p:spPr>
          <a:xfrm>
            <a:off x="683999" y="2448000"/>
            <a:ext cx="3780000" cy="3816000"/>
          </a:xfrm>
        </p:spPr>
        <p:txBody>
          <a:bodyPr/>
          <a:lstStyle>
            <a:lvl1pPr>
              <a:defRPr sz="1800"/>
            </a:lvl1pPr>
            <a:lvl2pPr>
              <a:defRPr sz="1800"/>
            </a:lvl2pPr>
            <a:lvl3pPr>
              <a:defRPr sz="1800"/>
            </a:lvl3pPr>
            <a:lvl4pPr>
              <a:defRPr sz="1800"/>
            </a:lvl4pPr>
            <a:lvl5pPr>
              <a:defRPr sz="1800"/>
            </a:lvl5pPr>
          </a:lstStyle>
          <a:p>
            <a:pPr lvl="0"/>
            <a:r>
              <a:rPr lang="en-US" noProof="0" dirty="0"/>
              <a:t>Click to edit Master text styles</a:t>
            </a:r>
          </a:p>
          <a:p>
            <a:pPr lvl="1"/>
            <a:r>
              <a:rPr lang="en-US" noProof="0" dirty="0"/>
              <a:t>Second level</a:t>
            </a:r>
          </a:p>
          <a:p>
            <a:pPr lvl="2"/>
            <a:r>
              <a:rPr lang="en-US" noProof="0" dirty="0"/>
              <a:t>Third level</a:t>
            </a:r>
          </a:p>
        </p:txBody>
      </p:sp>
      <p:sp>
        <p:nvSpPr>
          <p:cNvPr id="10" name="Inhaltsplatzhalter 2"/>
          <p:cNvSpPr>
            <a:spLocks noGrp="1"/>
          </p:cNvSpPr>
          <p:nvPr>
            <p:ph idx="12"/>
          </p:nvPr>
        </p:nvSpPr>
        <p:spPr>
          <a:xfrm>
            <a:off x="4680000" y="2448000"/>
            <a:ext cx="3780000" cy="3816000"/>
          </a:xfrm>
        </p:spPr>
        <p:txBody>
          <a:bodyPr/>
          <a:lstStyle>
            <a:lvl1pPr>
              <a:defRPr sz="1800"/>
            </a:lvl1pPr>
            <a:lvl2pPr>
              <a:defRPr sz="1800"/>
            </a:lvl2pPr>
            <a:lvl3pPr>
              <a:defRPr sz="1800"/>
            </a:lvl3pPr>
            <a:lvl4pPr>
              <a:defRPr sz="1800"/>
            </a:lvl4pPr>
            <a:lvl5pPr>
              <a:defRPr sz="1800"/>
            </a:lvl5pPr>
          </a:lstStyle>
          <a:p>
            <a:pPr lvl="0"/>
            <a:r>
              <a:rPr lang="en-US" noProof="0" dirty="0"/>
              <a:t>Click to edit Master text styles</a:t>
            </a:r>
          </a:p>
          <a:p>
            <a:pPr lvl="1"/>
            <a:r>
              <a:rPr lang="en-US" noProof="0" dirty="0"/>
              <a:t>Second level</a:t>
            </a:r>
          </a:p>
          <a:p>
            <a:pPr lvl="2"/>
            <a:r>
              <a:rPr lang="en-US" noProof="0" dirty="0"/>
              <a:t>Third level</a:t>
            </a:r>
          </a:p>
        </p:txBody>
      </p:sp>
      <p:sp>
        <p:nvSpPr>
          <p:cNvPr id="6" name="Fußzeilenplatzhalter 2"/>
          <p:cNvSpPr>
            <a:spLocks noGrp="1"/>
          </p:cNvSpPr>
          <p:nvPr>
            <p:ph type="ftr" sz="quarter" idx="13"/>
          </p:nvPr>
        </p:nvSpPr>
        <p:spPr>
          <a:xfrm>
            <a:off x="2862263" y="6581775"/>
            <a:ext cx="3419475" cy="246063"/>
          </a:xfrm>
          <a:prstGeom prst="rect">
            <a:avLst/>
          </a:prstGeom>
        </p:spPr>
        <p:txBody>
          <a:bodyPr/>
          <a:lstStyle>
            <a:lvl1pPr eaLnBrk="0" hangingPunct="0">
              <a:defRPr>
                <a:latin typeface="Arial" charset="0"/>
                <a:cs typeface="+mn-cs"/>
              </a:defRPr>
            </a:lvl1pPr>
          </a:lstStyle>
          <a:p>
            <a:pPr>
              <a:defRPr/>
            </a:pPr>
            <a:r>
              <a:rPr lang="en-GB"/>
              <a:t>Type presentation title here</a:t>
            </a:r>
          </a:p>
        </p:txBody>
      </p:sp>
      <p:sp>
        <p:nvSpPr>
          <p:cNvPr id="7" name="Datumsplatzhalter 3"/>
          <p:cNvSpPr>
            <a:spLocks noGrp="1"/>
          </p:cNvSpPr>
          <p:nvPr>
            <p:ph type="dt" sz="half" idx="14"/>
          </p:nvPr>
        </p:nvSpPr>
        <p:spPr/>
        <p:txBody>
          <a:bodyPr/>
          <a:lstStyle>
            <a:lvl1pPr>
              <a:defRPr/>
            </a:lvl1pPr>
          </a:lstStyle>
          <a:p>
            <a:pPr>
              <a:defRPr/>
            </a:pPr>
            <a:fld id="{9E6F5CB3-9B9F-440D-B958-B48D187894C9}" type="datetime1">
              <a:rPr lang="en-GB"/>
              <a:pPr>
                <a:defRPr/>
              </a:pPr>
              <a:t>06/12/2021</a:t>
            </a:fld>
            <a:endParaRPr lang="de-DE"/>
          </a:p>
        </p:txBody>
      </p:sp>
    </p:spTree>
    <p:extLst>
      <p:ext uri="{BB962C8B-B14F-4D97-AF65-F5344CB8AC3E}">
        <p14:creationId xmlns:p14="http://schemas.microsoft.com/office/powerpoint/2010/main" val="180369322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Leer">
    <p:spTree>
      <p:nvGrpSpPr>
        <p:cNvPr id="1" name=""/>
        <p:cNvGrpSpPr/>
        <p:nvPr/>
      </p:nvGrpSpPr>
      <p:grpSpPr>
        <a:xfrm>
          <a:off x="0" y="0"/>
          <a:ext cx="0" cy="0"/>
          <a:chOff x="0" y="0"/>
          <a:chExt cx="0" cy="0"/>
        </a:xfrm>
      </p:grpSpPr>
      <p:pic>
        <p:nvPicPr>
          <p:cNvPr id="2" name="Grafik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7"/>
          <p:cNvSpPr>
            <a:spLocks noGrp="1" noChangeArrowheads="1"/>
          </p:cNvSpPr>
          <p:nvPr>
            <p:ph type="dt" sz="half" idx="10"/>
          </p:nvPr>
        </p:nvSpPr>
        <p:spPr/>
        <p:txBody>
          <a:bodyPr/>
          <a:lstStyle>
            <a:lvl1pPr>
              <a:defRPr/>
            </a:lvl1pPr>
          </a:lstStyle>
          <a:p>
            <a:pPr>
              <a:defRPr/>
            </a:pPr>
            <a:fld id="{D01FDA93-2B3C-48B4-93E2-BCADE623E5FE}" type="datetime1">
              <a:rPr lang="de-DE"/>
              <a:pPr>
                <a:defRPr/>
              </a:pPr>
              <a:t>06.12.2021</a:t>
            </a:fld>
            <a:endParaRPr lang="de-DE" dirty="0"/>
          </a:p>
        </p:txBody>
      </p:sp>
      <p:sp>
        <p:nvSpPr>
          <p:cNvPr id="4" name="Rectangle 25"/>
          <p:cNvSpPr>
            <a:spLocks noGrp="1" noChangeArrowheads="1"/>
          </p:cNvSpPr>
          <p:nvPr>
            <p:ph type="ftr" sz="quarter" idx="11"/>
          </p:nvPr>
        </p:nvSpPr>
        <p:spPr>
          <a:xfrm>
            <a:off x="2862263" y="6581775"/>
            <a:ext cx="3419475" cy="246063"/>
          </a:xfrm>
          <a:prstGeom prst="rect">
            <a:avLst/>
          </a:prstGeom>
        </p:spPr>
        <p:txBody>
          <a:bodyPr/>
          <a:lstStyle>
            <a:lvl1pPr eaLnBrk="0" hangingPunct="0">
              <a:defRPr>
                <a:latin typeface="Arial" charset="0"/>
                <a:cs typeface="+mn-cs"/>
              </a:defRPr>
            </a:lvl1pPr>
          </a:lstStyle>
          <a:p>
            <a:pPr>
              <a:defRPr/>
            </a:pPr>
            <a:endParaRPr lang="en-BZ"/>
          </a:p>
        </p:txBody>
      </p:sp>
    </p:spTree>
    <p:extLst>
      <p:ext uri="{BB962C8B-B14F-4D97-AF65-F5344CB8AC3E}">
        <p14:creationId xmlns:p14="http://schemas.microsoft.com/office/powerpoint/2010/main" val="4150584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sp>
        <p:nvSpPr>
          <p:cNvPr id="2" name="Rectangle 25"/>
          <p:cNvSpPr>
            <a:spLocks noGrp="1" noChangeArrowheads="1"/>
          </p:cNvSpPr>
          <p:nvPr>
            <p:ph type="ftr" sz="quarter" idx="10"/>
          </p:nvPr>
        </p:nvSpPr>
        <p:spPr>
          <a:ln/>
        </p:spPr>
        <p:txBody>
          <a:bodyPr/>
          <a:lstStyle>
            <a:lvl1pPr>
              <a:defRPr/>
            </a:lvl1pPr>
          </a:lstStyle>
          <a:p>
            <a:pPr>
              <a:defRPr/>
            </a:pPr>
            <a:r>
              <a:rPr lang="en-GB"/>
              <a:t>Type presentation title here</a:t>
            </a:r>
          </a:p>
        </p:txBody>
      </p:sp>
      <p:sp>
        <p:nvSpPr>
          <p:cNvPr id="3" name="Rectangle 17"/>
          <p:cNvSpPr>
            <a:spLocks noGrp="1" noChangeArrowheads="1"/>
          </p:cNvSpPr>
          <p:nvPr>
            <p:ph type="dt" sz="half" idx="11"/>
          </p:nvPr>
        </p:nvSpPr>
        <p:spPr>
          <a:ln/>
        </p:spPr>
        <p:txBody>
          <a:bodyPr/>
          <a:lstStyle>
            <a:lvl1pPr>
              <a:defRPr/>
            </a:lvl1pPr>
          </a:lstStyle>
          <a:p>
            <a:pPr>
              <a:defRPr/>
            </a:pPr>
            <a:fld id="{42E93159-CCAA-45BE-B695-E05BA00FCE10}" type="datetime1">
              <a:rPr lang="en-GB"/>
              <a:pPr>
                <a:defRPr/>
              </a:pPr>
              <a:t>06/12/2021</a:t>
            </a:fld>
            <a:endParaRPr lang="de-DE" dirty="0"/>
          </a:p>
        </p:txBody>
      </p:sp>
    </p:spTree>
    <p:extLst>
      <p:ext uri="{BB962C8B-B14F-4D97-AF65-F5344CB8AC3E}">
        <p14:creationId xmlns:p14="http://schemas.microsoft.com/office/powerpoint/2010/main" val="393761883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eadline,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a:t>Click to edit Master title style</a:t>
            </a:r>
            <a:endParaRPr lang="de-DE" noProof="0" dirty="0"/>
          </a:p>
        </p:txBody>
      </p:sp>
      <p:sp>
        <p:nvSpPr>
          <p:cNvPr id="5" name="Inhaltsplatzhalter 2"/>
          <p:cNvSpPr>
            <a:spLocks noGrp="1"/>
          </p:cNvSpPr>
          <p:nvPr>
            <p:ph idx="1"/>
          </p:nvPr>
        </p:nvSpPr>
        <p:spPr>
          <a:xfrm>
            <a:off x="684000" y="2448000"/>
            <a:ext cx="7776000" cy="3816000"/>
          </a:xfrm>
        </p:spPr>
        <p:txBody>
          <a:bodyPr/>
          <a:lstStyle>
            <a:lvl1pPr>
              <a:defRPr sz="18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Fußzeilenplatzhalter 2"/>
          <p:cNvSpPr>
            <a:spLocks noGrp="1"/>
          </p:cNvSpPr>
          <p:nvPr>
            <p:ph type="ftr" sz="quarter" idx="10"/>
          </p:nvPr>
        </p:nvSpPr>
        <p:spPr/>
        <p:txBody>
          <a:bodyPr/>
          <a:lstStyle>
            <a:lvl1pPr>
              <a:defRPr/>
            </a:lvl1pPr>
          </a:lstStyle>
          <a:p>
            <a:pPr>
              <a:defRPr/>
            </a:pPr>
            <a:r>
              <a:rPr lang="en-GB"/>
              <a:t>Type presentation title here</a:t>
            </a:r>
          </a:p>
        </p:txBody>
      </p:sp>
      <p:sp>
        <p:nvSpPr>
          <p:cNvPr id="6" name="Datumsplatzhalter 3"/>
          <p:cNvSpPr>
            <a:spLocks noGrp="1"/>
          </p:cNvSpPr>
          <p:nvPr>
            <p:ph type="dt" sz="half" idx="11"/>
          </p:nvPr>
        </p:nvSpPr>
        <p:spPr/>
        <p:txBody>
          <a:bodyPr/>
          <a:lstStyle>
            <a:lvl1pPr>
              <a:defRPr/>
            </a:lvl1pPr>
          </a:lstStyle>
          <a:p>
            <a:pPr>
              <a:defRPr/>
            </a:pPr>
            <a:r>
              <a:rPr lang="en-US" dirty="0"/>
              <a:t>28 aprilie 2015</a:t>
            </a:r>
            <a:endParaRPr lang="de-DE" dirty="0"/>
          </a:p>
        </p:txBody>
      </p:sp>
    </p:spTree>
    <p:extLst>
      <p:ext uri="{BB962C8B-B14F-4D97-AF65-F5344CB8AC3E}">
        <p14:creationId xmlns:p14="http://schemas.microsoft.com/office/powerpoint/2010/main" val="332024419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eadline, subhead,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a:t>Click to edit Master title style</a:t>
            </a:r>
            <a:endParaRPr lang="de-DE" noProof="0" dirty="0"/>
          </a:p>
        </p:txBody>
      </p:sp>
      <p:sp>
        <p:nvSpPr>
          <p:cNvPr id="7" name="Inhaltsplatzhalter 2"/>
          <p:cNvSpPr>
            <a:spLocks noGrp="1"/>
          </p:cNvSpPr>
          <p:nvPr>
            <p:ph idx="1"/>
          </p:nvPr>
        </p:nvSpPr>
        <p:spPr>
          <a:xfrm>
            <a:off x="684000" y="2448000"/>
            <a:ext cx="7776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Fußzeilenplatzhalter 2"/>
          <p:cNvSpPr>
            <a:spLocks noGrp="1"/>
          </p:cNvSpPr>
          <p:nvPr>
            <p:ph type="ftr" sz="quarter" idx="10"/>
          </p:nvPr>
        </p:nvSpPr>
        <p:spPr/>
        <p:txBody>
          <a:bodyPr/>
          <a:lstStyle>
            <a:lvl1pPr>
              <a:defRPr/>
            </a:lvl1pPr>
          </a:lstStyle>
          <a:p>
            <a:pPr>
              <a:defRPr/>
            </a:pPr>
            <a:r>
              <a:rPr lang="en-GB"/>
              <a:t>Type presentation title here</a:t>
            </a:r>
          </a:p>
        </p:txBody>
      </p:sp>
      <p:sp>
        <p:nvSpPr>
          <p:cNvPr id="5" name="Datumsplatzhalter 3"/>
          <p:cNvSpPr>
            <a:spLocks noGrp="1"/>
          </p:cNvSpPr>
          <p:nvPr>
            <p:ph type="dt" sz="half" idx="11"/>
          </p:nvPr>
        </p:nvSpPr>
        <p:spPr/>
        <p:txBody>
          <a:bodyPr/>
          <a:lstStyle>
            <a:lvl1pPr>
              <a:defRPr/>
            </a:lvl1pPr>
          </a:lstStyle>
          <a:p>
            <a:pPr>
              <a:defRPr/>
            </a:pPr>
            <a:r>
              <a:rPr lang="en-US" dirty="0"/>
              <a:t>28 aprilie 2015</a:t>
            </a:r>
            <a:endParaRPr lang="de-DE" dirty="0"/>
          </a:p>
        </p:txBody>
      </p:sp>
    </p:spTree>
    <p:extLst>
      <p:ext uri="{BB962C8B-B14F-4D97-AF65-F5344CB8AC3E}">
        <p14:creationId xmlns:p14="http://schemas.microsoft.com/office/powerpoint/2010/main" val="347575368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eadline, subhead, bulletpoints,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noProof="0"/>
              <a:t>Click to edit Master title style</a:t>
            </a:r>
            <a:endParaRPr lang="en-GB" noProof="0" dirty="0"/>
          </a:p>
        </p:txBody>
      </p:sp>
      <p:sp>
        <p:nvSpPr>
          <p:cNvPr id="7" name="Inhaltsplatzhalter 2"/>
          <p:cNvSpPr>
            <a:spLocks noGrp="1"/>
          </p:cNvSpPr>
          <p:nvPr>
            <p:ph idx="1"/>
          </p:nvPr>
        </p:nvSpPr>
        <p:spPr>
          <a:xfrm>
            <a:off x="684000" y="2448000"/>
            <a:ext cx="576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6" name="Bildplatzhalter 2"/>
          <p:cNvSpPr>
            <a:spLocks noGrp="1"/>
          </p:cNvSpPr>
          <p:nvPr>
            <p:ph type="pic" idx="12"/>
          </p:nvPr>
        </p:nvSpPr>
        <p:spPr>
          <a:xfrm>
            <a:off x="6786000" y="2448001"/>
            <a:ext cx="2358000" cy="2052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5" name="Fußzeilenplatzhalter 2"/>
          <p:cNvSpPr>
            <a:spLocks noGrp="1"/>
          </p:cNvSpPr>
          <p:nvPr>
            <p:ph type="ftr" sz="quarter" idx="13"/>
          </p:nvPr>
        </p:nvSpPr>
        <p:spPr/>
        <p:txBody>
          <a:bodyPr/>
          <a:lstStyle>
            <a:lvl1pPr>
              <a:defRPr/>
            </a:lvl1pPr>
          </a:lstStyle>
          <a:p>
            <a:pPr>
              <a:defRPr/>
            </a:pPr>
            <a:r>
              <a:rPr lang="en-GB"/>
              <a:t>Type presentation title here</a:t>
            </a:r>
          </a:p>
        </p:txBody>
      </p:sp>
      <p:sp>
        <p:nvSpPr>
          <p:cNvPr id="8" name="Datumsplatzhalter 3"/>
          <p:cNvSpPr>
            <a:spLocks noGrp="1"/>
          </p:cNvSpPr>
          <p:nvPr>
            <p:ph type="dt" sz="half" idx="14"/>
          </p:nvPr>
        </p:nvSpPr>
        <p:spPr/>
        <p:txBody>
          <a:bodyPr/>
          <a:lstStyle>
            <a:lvl1pPr>
              <a:defRPr/>
            </a:lvl1pPr>
          </a:lstStyle>
          <a:p>
            <a:pPr>
              <a:defRPr/>
            </a:pPr>
            <a:r>
              <a:rPr lang="en-US" dirty="0"/>
              <a:t>28 aprilie 2015</a:t>
            </a:r>
            <a:endParaRPr lang="de-DE" dirty="0"/>
          </a:p>
        </p:txBody>
      </p:sp>
    </p:spTree>
    <p:extLst>
      <p:ext uri="{BB962C8B-B14F-4D97-AF65-F5344CB8AC3E}">
        <p14:creationId xmlns:p14="http://schemas.microsoft.com/office/powerpoint/2010/main" val="169199671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eadline, subhead, bulletpoints, big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a:t>Click to edit Master title style</a:t>
            </a:r>
            <a:endParaRPr lang="de-DE" noProof="0" dirty="0"/>
          </a:p>
        </p:txBody>
      </p:sp>
      <p:sp>
        <p:nvSpPr>
          <p:cNvPr id="7" name="Inhaltsplatzhalter 2"/>
          <p:cNvSpPr>
            <a:spLocks noGrp="1"/>
          </p:cNvSpPr>
          <p:nvPr>
            <p:ph idx="1"/>
          </p:nvPr>
        </p:nvSpPr>
        <p:spPr>
          <a:xfrm>
            <a:off x="684000" y="2448000"/>
            <a:ext cx="576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8" name="Bildplatzhalter 2"/>
          <p:cNvSpPr>
            <a:spLocks noGrp="1"/>
          </p:cNvSpPr>
          <p:nvPr>
            <p:ph type="pic" idx="12"/>
          </p:nvPr>
        </p:nvSpPr>
        <p:spPr>
          <a:xfrm>
            <a:off x="6786000" y="2448001"/>
            <a:ext cx="2358000" cy="3348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5" name="Fußzeilenplatzhalter 2"/>
          <p:cNvSpPr>
            <a:spLocks noGrp="1"/>
          </p:cNvSpPr>
          <p:nvPr>
            <p:ph type="ftr" sz="quarter" idx="13"/>
          </p:nvPr>
        </p:nvSpPr>
        <p:spPr/>
        <p:txBody>
          <a:bodyPr/>
          <a:lstStyle>
            <a:lvl1pPr>
              <a:defRPr/>
            </a:lvl1pPr>
          </a:lstStyle>
          <a:p>
            <a:pPr>
              <a:defRPr/>
            </a:pPr>
            <a:r>
              <a:rPr lang="en-GB"/>
              <a:t>Type presentation title here</a:t>
            </a:r>
          </a:p>
        </p:txBody>
      </p:sp>
      <p:sp>
        <p:nvSpPr>
          <p:cNvPr id="6" name="Datumsplatzhalter 3"/>
          <p:cNvSpPr>
            <a:spLocks noGrp="1"/>
          </p:cNvSpPr>
          <p:nvPr>
            <p:ph type="dt" sz="half" idx="14"/>
          </p:nvPr>
        </p:nvSpPr>
        <p:spPr/>
        <p:txBody>
          <a:bodyPr/>
          <a:lstStyle>
            <a:lvl1pPr>
              <a:defRPr/>
            </a:lvl1pPr>
          </a:lstStyle>
          <a:p>
            <a:pPr>
              <a:defRPr/>
            </a:pPr>
            <a:r>
              <a:rPr lang="en-US" dirty="0"/>
              <a:t>28 aprilie 2015</a:t>
            </a:r>
            <a:endParaRPr lang="de-DE" dirty="0"/>
          </a:p>
        </p:txBody>
      </p:sp>
    </p:spTree>
    <p:extLst>
      <p:ext uri="{BB962C8B-B14F-4D97-AF65-F5344CB8AC3E}">
        <p14:creationId xmlns:p14="http://schemas.microsoft.com/office/powerpoint/2010/main" val="65208346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eadline, 2 columns, subheadline, bulletpoints">
    <p:spTree>
      <p:nvGrpSpPr>
        <p:cNvPr id="1" name=""/>
        <p:cNvGrpSpPr/>
        <p:nvPr/>
      </p:nvGrpSpPr>
      <p:grpSpPr>
        <a:xfrm>
          <a:off x="0" y="0"/>
          <a:ext cx="0" cy="0"/>
          <a:chOff x="0" y="0"/>
          <a:chExt cx="0" cy="0"/>
        </a:xfrm>
      </p:grpSpPr>
      <p:sp>
        <p:nvSpPr>
          <p:cNvPr id="2" name="Titel 1"/>
          <p:cNvSpPr>
            <a:spLocks noGrp="1"/>
          </p:cNvSpPr>
          <p:nvPr>
            <p:ph type="title"/>
          </p:nvPr>
        </p:nvSpPr>
        <p:spPr>
          <a:xfrm>
            <a:off x="684000" y="1483200"/>
            <a:ext cx="7776000" cy="617928"/>
          </a:xfrm>
        </p:spPr>
        <p:txBody>
          <a:bodyPr/>
          <a:lstStyle/>
          <a:p>
            <a:r>
              <a:rPr lang="en-US" noProof="0"/>
              <a:t>Click to edit Master title style</a:t>
            </a:r>
            <a:endParaRPr lang="de-DE" noProof="0" dirty="0"/>
          </a:p>
        </p:txBody>
      </p:sp>
      <p:sp>
        <p:nvSpPr>
          <p:cNvPr id="7" name="Inhaltsplatzhalter 2"/>
          <p:cNvSpPr>
            <a:spLocks noGrp="1"/>
          </p:cNvSpPr>
          <p:nvPr>
            <p:ph idx="1"/>
          </p:nvPr>
        </p:nvSpPr>
        <p:spPr>
          <a:xfrm>
            <a:off x="684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8" name="Inhaltsplatzhalter 2"/>
          <p:cNvSpPr>
            <a:spLocks noGrp="1"/>
          </p:cNvSpPr>
          <p:nvPr>
            <p:ph idx="12"/>
          </p:nvPr>
        </p:nvSpPr>
        <p:spPr>
          <a:xfrm>
            <a:off x="4680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Fußzeilenplatzhalter 2"/>
          <p:cNvSpPr>
            <a:spLocks noGrp="1"/>
          </p:cNvSpPr>
          <p:nvPr>
            <p:ph type="ftr" sz="quarter" idx="13"/>
          </p:nvPr>
        </p:nvSpPr>
        <p:spPr/>
        <p:txBody>
          <a:bodyPr/>
          <a:lstStyle>
            <a:lvl1pPr>
              <a:defRPr/>
            </a:lvl1pPr>
          </a:lstStyle>
          <a:p>
            <a:pPr>
              <a:defRPr/>
            </a:pPr>
            <a:r>
              <a:rPr lang="de-DE"/>
              <a:t>Type presentation title here</a:t>
            </a:r>
          </a:p>
        </p:txBody>
      </p:sp>
      <p:sp>
        <p:nvSpPr>
          <p:cNvPr id="6" name="Datumsplatzhalter 3"/>
          <p:cNvSpPr>
            <a:spLocks noGrp="1"/>
          </p:cNvSpPr>
          <p:nvPr>
            <p:ph type="dt" sz="half" idx="14"/>
          </p:nvPr>
        </p:nvSpPr>
        <p:spPr/>
        <p:txBody>
          <a:bodyPr/>
          <a:lstStyle>
            <a:lvl1pPr>
              <a:defRPr/>
            </a:lvl1pPr>
          </a:lstStyle>
          <a:p>
            <a:pPr>
              <a:defRPr/>
            </a:pPr>
            <a:r>
              <a:rPr lang="en-US" dirty="0"/>
              <a:t>28 aprilie 2015</a:t>
            </a:r>
            <a:endParaRPr lang="de-DE" dirty="0"/>
          </a:p>
        </p:txBody>
      </p:sp>
    </p:spTree>
    <p:extLst>
      <p:ext uri="{BB962C8B-B14F-4D97-AF65-F5344CB8AC3E}">
        <p14:creationId xmlns:p14="http://schemas.microsoft.com/office/powerpoint/2010/main" val="136207869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eadline, 2 columns, bulletpoints">
    <p:spTree>
      <p:nvGrpSpPr>
        <p:cNvPr id="1" name=""/>
        <p:cNvGrpSpPr/>
        <p:nvPr/>
      </p:nvGrpSpPr>
      <p:grpSpPr>
        <a:xfrm>
          <a:off x="0" y="0"/>
          <a:ext cx="0" cy="0"/>
          <a:chOff x="0" y="0"/>
          <a:chExt cx="0" cy="0"/>
        </a:xfrm>
      </p:grpSpPr>
      <p:sp>
        <p:nvSpPr>
          <p:cNvPr id="2" name="Titel 1"/>
          <p:cNvSpPr>
            <a:spLocks noGrp="1"/>
          </p:cNvSpPr>
          <p:nvPr>
            <p:ph type="title"/>
          </p:nvPr>
        </p:nvSpPr>
        <p:spPr>
          <a:xfrm>
            <a:off x="684000" y="1483200"/>
            <a:ext cx="7776000" cy="617928"/>
          </a:xfrm>
        </p:spPr>
        <p:txBody>
          <a:bodyPr/>
          <a:lstStyle/>
          <a:p>
            <a:r>
              <a:rPr lang="en-US" noProof="0"/>
              <a:t>Click to edit Master title style</a:t>
            </a:r>
            <a:endParaRPr lang="de-DE" noProof="0" dirty="0"/>
          </a:p>
        </p:txBody>
      </p:sp>
      <p:sp>
        <p:nvSpPr>
          <p:cNvPr id="9" name="Inhaltsplatzhalter 2"/>
          <p:cNvSpPr>
            <a:spLocks noGrp="1"/>
          </p:cNvSpPr>
          <p:nvPr>
            <p:ph idx="1"/>
          </p:nvPr>
        </p:nvSpPr>
        <p:spPr>
          <a:xfrm>
            <a:off x="683999" y="2448000"/>
            <a:ext cx="3780000" cy="3816000"/>
          </a:xfrm>
        </p:spPr>
        <p:txBody>
          <a:bodyPr/>
          <a:lstStyle>
            <a:lvl1pPr>
              <a:defRPr sz="18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p:txBody>
      </p:sp>
      <p:sp>
        <p:nvSpPr>
          <p:cNvPr id="10" name="Inhaltsplatzhalter 2"/>
          <p:cNvSpPr>
            <a:spLocks noGrp="1"/>
          </p:cNvSpPr>
          <p:nvPr>
            <p:ph idx="12"/>
          </p:nvPr>
        </p:nvSpPr>
        <p:spPr>
          <a:xfrm>
            <a:off x="4680000" y="2448000"/>
            <a:ext cx="3780000" cy="3816000"/>
          </a:xfrm>
        </p:spPr>
        <p:txBody>
          <a:bodyPr/>
          <a:lstStyle>
            <a:lvl1pPr>
              <a:defRPr sz="18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p:txBody>
      </p:sp>
      <p:sp>
        <p:nvSpPr>
          <p:cNvPr id="5" name="Fußzeilenplatzhalter 2"/>
          <p:cNvSpPr>
            <a:spLocks noGrp="1"/>
          </p:cNvSpPr>
          <p:nvPr>
            <p:ph type="ftr" sz="quarter" idx="13"/>
          </p:nvPr>
        </p:nvSpPr>
        <p:spPr/>
        <p:txBody>
          <a:bodyPr/>
          <a:lstStyle>
            <a:lvl1pPr>
              <a:defRPr/>
            </a:lvl1pPr>
          </a:lstStyle>
          <a:p>
            <a:pPr>
              <a:defRPr/>
            </a:pPr>
            <a:r>
              <a:rPr lang="en-GB"/>
              <a:t>Type presentation title here</a:t>
            </a:r>
          </a:p>
        </p:txBody>
      </p:sp>
      <p:sp>
        <p:nvSpPr>
          <p:cNvPr id="6" name="Datumsplatzhalter 3"/>
          <p:cNvSpPr>
            <a:spLocks noGrp="1"/>
          </p:cNvSpPr>
          <p:nvPr>
            <p:ph type="dt" sz="half" idx="14"/>
          </p:nvPr>
        </p:nvSpPr>
        <p:spPr/>
        <p:txBody>
          <a:bodyPr/>
          <a:lstStyle>
            <a:lvl1pPr>
              <a:defRPr/>
            </a:lvl1pPr>
          </a:lstStyle>
          <a:p>
            <a:pPr>
              <a:defRPr/>
            </a:pPr>
            <a:r>
              <a:rPr lang="en-US" dirty="0"/>
              <a:t>28 aprilie 2015</a:t>
            </a:r>
            <a:endParaRPr lang="de-DE" dirty="0"/>
          </a:p>
        </p:txBody>
      </p:sp>
    </p:spTree>
    <p:extLst>
      <p:ext uri="{BB962C8B-B14F-4D97-AF65-F5344CB8AC3E}">
        <p14:creationId xmlns:p14="http://schemas.microsoft.com/office/powerpoint/2010/main" val="257129825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457200" y="6356356"/>
            <a:ext cx="2133600" cy="246221"/>
          </a:xfrm>
          <a:prstGeom prst="rect">
            <a:avLst/>
          </a:prstGeom>
        </p:spPr>
        <p:txBody>
          <a:bodyPr/>
          <a:lstStyle/>
          <a:p>
            <a:fld id="{69E7B2AD-34D6-4093-8772-DC8079B6D005}" type="datetimeFigureOut">
              <a:rPr lang="en-US" smtClean="0"/>
              <a:pPr/>
              <a:t>12/6/2021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8710711" y="6372005"/>
            <a:ext cx="226368" cy="365125"/>
          </a:xfrm>
          <a:prstGeom prst="rect">
            <a:avLst/>
          </a:prstGeom>
        </p:spPr>
        <p:txBody>
          <a:bodyPr/>
          <a:lstStyle/>
          <a:p>
            <a:pPr eaLnBrk="1" hangingPunct="1"/>
            <a:fld id="{1E923D44-A265-4C35-B3D9-34A1C005FE0F}" type="slidenum">
              <a:rPr lang="en-US" smtClean="0">
                <a:latin typeface="Arial" charset="0"/>
                <a:cs typeface="Arial" charset="0"/>
              </a:rPr>
              <a:pPr eaLnBrk="1" hangingPunct="1"/>
              <a:t>‹#›</a:t>
            </a:fld>
            <a:endParaRPr lang="en-US">
              <a:latin typeface="Arial" charset="0"/>
              <a:cs typeface="Arial" charset="0"/>
            </a:endParaRPr>
          </a:p>
        </p:txBody>
      </p:sp>
    </p:spTree>
    <p:extLst>
      <p:ext uri="{BB962C8B-B14F-4D97-AF65-F5344CB8AC3E}">
        <p14:creationId xmlns:p14="http://schemas.microsoft.com/office/powerpoint/2010/main" val="2448468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4" name="Grafik 10"/>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7"/>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618288" y="304800"/>
            <a:ext cx="2106612"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9"/>
          <p:cNvSpPr>
            <a:spLocks noChangeArrowheads="1"/>
          </p:cNvSpPr>
          <p:nvPr userDrawn="1"/>
        </p:nvSpPr>
        <p:spPr bwMode="auto">
          <a:xfrm>
            <a:off x="7721600" y="6604000"/>
            <a:ext cx="1422400" cy="25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200" b="1">
                <a:solidFill>
                  <a:srgbClr val="999999"/>
                </a:solidFill>
                <a:latin typeface="Arial" panose="020B0604020202020204" pitchFamily="34" charset="0"/>
                <a:cs typeface="Arial" panose="020B0604020202020204" pitchFamily="34" charset="0"/>
              </a:defRPr>
            </a:lvl1pPr>
            <a:lvl2pPr marL="742950" indent="-285750" eaLnBrk="0" hangingPunct="0">
              <a:defRPr sz="2200" b="1">
                <a:solidFill>
                  <a:srgbClr val="999999"/>
                </a:solidFill>
                <a:latin typeface="Arial" panose="020B0604020202020204" pitchFamily="34" charset="0"/>
                <a:cs typeface="Arial" panose="020B0604020202020204" pitchFamily="34" charset="0"/>
              </a:defRPr>
            </a:lvl2pPr>
            <a:lvl3pPr marL="1143000" indent="-228600" eaLnBrk="0" hangingPunct="0">
              <a:defRPr sz="2200" b="1">
                <a:solidFill>
                  <a:srgbClr val="999999"/>
                </a:solidFill>
                <a:latin typeface="Arial" panose="020B0604020202020204" pitchFamily="34" charset="0"/>
                <a:cs typeface="Arial" panose="020B0604020202020204" pitchFamily="34" charset="0"/>
              </a:defRPr>
            </a:lvl3pPr>
            <a:lvl4pPr marL="1600200" indent="-228600" eaLnBrk="0" hangingPunct="0">
              <a:defRPr sz="2200" b="1">
                <a:solidFill>
                  <a:srgbClr val="999999"/>
                </a:solidFill>
                <a:latin typeface="Arial" panose="020B0604020202020204" pitchFamily="34" charset="0"/>
                <a:cs typeface="Arial" panose="020B0604020202020204" pitchFamily="34" charset="0"/>
              </a:defRPr>
            </a:lvl4pPr>
            <a:lvl5pPr marL="2057400" indent="-228600" eaLnBrk="0" hangingPunct="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a:defRPr/>
            </a:pPr>
            <a:endParaRPr lang="ru-RU" altLang="en-US"/>
          </a:p>
        </p:txBody>
      </p:sp>
      <p:pic>
        <p:nvPicPr>
          <p:cNvPr id="7" name="Grafik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4288" y="-30163"/>
            <a:ext cx="9144001"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6"/>
          <p:cNvSpPr>
            <a:spLocks noGrp="1" noChangeArrowheads="1"/>
          </p:cNvSpPr>
          <p:nvPr>
            <p:ph type="subTitle" sz="quarter" idx="1"/>
          </p:nvPr>
        </p:nvSpPr>
        <p:spPr>
          <a:xfrm>
            <a:off x="1040400" y="3239022"/>
            <a:ext cx="7034400" cy="1752600"/>
          </a:xfrm>
        </p:spPr>
        <p:txBody>
          <a:bodyPr/>
          <a:lstStyle>
            <a:lvl1pPr marL="0" indent="0" algn="ctr">
              <a:buFont typeface="Wingdings" pitchFamily="2" charset="2"/>
              <a:buNone/>
              <a:defRPr sz="2800" baseline="0"/>
            </a:lvl1pPr>
          </a:lstStyle>
          <a:p>
            <a:r>
              <a:rPr lang="en-US" dirty="0"/>
              <a:t>Click to edit Master subtitle style</a:t>
            </a:r>
            <a:endParaRPr lang="de-DE" dirty="0"/>
          </a:p>
        </p:txBody>
      </p:sp>
      <p:sp>
        <p:nvSpPr>
          <p:cNvPr id="9" name="Rectangle 15"/>
          <p:cNvSpPr>
            <a:spLocks noGrp="1" noChangeArrowheads="1"/>
          </p:cNvSpPr>
          <p:nvPr>
            <p:ph type="ctrTitle" sz="quarter"/>
          </p:nvPr>
        </p:nvSpPr>
        <p:spPr>
          <a:xfrm>
            <a:off x="1040400" y="1993726"/>
            <a:ext cx="7034400" cy="1143000"/>
          </a:xfrm>
        </p:spPr>
        <p:txBody>
          <a:bodyPr anchor="ctr"/>
          <a:lstStyle>
            <a:lvl1pPr algn="ctr">
              <a:defRPr sz="3600"/>
            </a:lvl1pPr>
          </a:lstStyle>
          <a:p>
            <a:r>
              <a:rPr lang="en-US" dirty="0"/>
              <a:t>Click to edit Master title style</a:t>
            </a:r>
            <a:endParaRPr lang="de-DE" dirty="0"/>
          </a:p>
        </p:txBody>
      </p:sp>
    </p:spTree>
    <p:extLst>
      <p:ext uri="{BB962C8B-B14F-4D97-AF65-F5344CB8AC3E}">
        <p14:creationId xmlns:p14="http://schemas.microsoft.com/office/powerpoint/2010/main" val="427990850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4.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Grafik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1588"/>
            <a:ext cx="91440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5"/>
          <p:cNvSpPr>
            <a:spLocks noGrp="1" noChangeArrowheads="1"/>
          </p:cNvSpPr>
          <p:nvPr>
            <p:ph type="title"/>
          </p:nvPr>
        </p:nvSpPr>
        <p:spPr bwMode="auto">
          <a:xfrm>
            <a:off x="684213" y="1482725"/>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here to add title</a:t>
            </a:r>
          </a:p>
        </p:txBody>
      </p:sp>
      <p:pic>
        <p:nvPicPr>
          <p:cNvPr id="1028" name="Grafik 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18288" y="304800"/>
            <a:ext cx="2106612"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16"/>
          <p:cNvSpPr>
            <a:spLocks noGrp="1" noChangeArrowheads="1"/>
          </p:cNvSpPr>
          <p:nvPr>
            <p:ph type="body" idx="1"/>
          </p:nvPr>
        </p:nvSpPr>
        <p:spPr bwMode="auto">
          <a:xfrm>
            <a:off x="684213" y="2447925"/>
            <a:ext cx="77755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First layer</a:t>
            </a:r>
          </a:p>
          <a:p>
            <a:pPr lvl="1"/>
            <a:r>
              <a:rPr lang="en-GB" altLang="en-US"/>
              <a:t>Second layer</a:t>
            </a:r>
          </a:p>
          <a:p>
            <a:pPr lvl="2"/>
            <a:r>
              <a:rPr lang="en-GB" altLang="en-US"/>
              <a:t>Third layer</a:t>
            </a:r>
          </a:p>
          <a:p>
            <a:pPr lvl="3"/>
            <a:r>
              <a:rPr lang="en-GB" altLang="en-US"/>
              <a:t>Fourth layer</a:t>
            </a:r>
          </a:p>
        </p:txBody>
      </p:sp>
      <p:sp>
        <p:nvSpPr>
          <p:cNvPr id="14" name="Text Box 19"/>
          <p:cNvSpPr txBox="1">
            <a:spLocks noChangeArrowheads="1"/>
          </p:cNvSpPr>
          <p:nvPr/>
        </p:nvSpPr>
        <p:spPr bwMode="auto">
          <a:xfrm>
            <a:off x="7704138" y="6581775"/>
            <a:ext cx="927100" cy="246063"/>
          </a:xfrm>
          <a:prstGeom prst="rect">
            <a:avLst/>
          </a:prstGeom>
          <a:noFill/>
          <a:ln w="9525">
            <a:noFill/>
            <a:miter lim="800000"/>
            <a:headEnd/>
            <a:tailEnd/>
          </a:ln>
          <a:effectLst/>
        </p:spPr>
        <p:txBody>
          <a:bodyPr>
            <a:spAutoFit/>
          </a:bodyPr>
          <a:lstStyle>
            <a:lvl1pPr eaLnBrk="0" hangingPunct="0">
              <a:defRPr sz="2200" b="1">
                <a:solidFill>
                  <a:srgbClr val="999999"/>
                </a:solidFill>
                <a:latin typeface="Arial" panose="020B0604020202020204" pitchFamily="34" charset="0"/>
                <a:cs typeface="Arial" panose="020B0604020202020204" pitchFamily="34" charset="0"/>
              </a:defRPr>
            </a:lvl1pPr>
            <a:lvl2pPr marL="742950" indent="-285750" eaLnBrk="0" hangingPunct="0">
              <a:defRPr sz="2200" b="1">
                <a:solidFill>
                  <a:srgbClr val="999999"/>
                </a:solidFill>
                <a:latin typeface="Arial" panose="020B0604020202020204" pitchFamily="34" charset="0"/>
                <a:cs typeface="Arial" panose="020B0604020202020204" pitchFamily="34" charset="0"/>
              </a:defRPr>
            </a:lvl2pPr>
            <a:lvl3pPr marL="1143000" indent="-228600" eaLnBrk="0" hangingPunct="0">
              <a:defRPr sz="2200" b="1">
                <a:solidFill>
                  <a:srgbClr val="999999"/>
                </a:solidFill>
                <a:latin typeface="Arial" panose="020B0604020202020204" pitchFamily="34" charset="0"/>
                <a:cs typeface="Arial" panose="020B0604020202020204" pitchFamily="34" charset="0"/>
              </a:defRPr>
            </a:lvl3pPr>
            <a:lvl4pPr marL="1600200" indent="-228600" eaLnBrk="0" hangingPunct="0">
              <a:defRPr sz="2200" b="1">
                <a:solidFill>
                  <a:srgbClr val="999999"/>
                </a:solidFill>
                <a:latin typeface="Arial" panose="020B0604020202020204" pitchFamily="34" charset="0"/>
                <a:cs typeface="Arial" panose="020B0604020202020204" pitchFamily="34" charset="0"/>
              </a:defRPr>
            </a:lvl4pPr>
            <a:lvl5pPr marL="2057400" indent="-228600" eaLnBrk="0" hangingPunct="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a:defRPr/>
            </a:pPr>
            <a:r>
              <a:rPr lang="en-GB" altLang="en-US" sz="1000" b="0">
                <a:solidFill>
                  <a:srgbClr val="6E6452"/>
                </a:solidFill>
                <a:latin typeface="Arial Narrow" panose="020B0606020202030204" pitchFamily="34" charset="0"/>
              </a:rPr>
              <a:t>Page </a:t>
            </a:r>
            <a:fld id="{47443ADD-786F-45B2-A14A-4F6D0208D77C}" type="slidenum">
              <a:rPr lang="en-GB" altLang="en-US" sz="1000" b="0" smtClean="0">
                <a:solidFill>
                  <a:srgbClr val="6E6452"/>
                </a:solidFill>
                <a:latin typeface="Arial Narrow" panose="020B0606020202030204" pitchFamily="34" charset="0"/>
              </a:rPr>
              <a:pPr>
                <a:defRPr/>
              </a:pPr>
              <a:t>‹#›</a:t>
            </a:fld>
            <a:endParaRPr lang="en-GB" altLang="en-US" sz="1000" b="0">
              <a:solidFill>
                <a:srgbClr val="6E6452"/>
              </a:solidFill>
              <a:latin typeface="Arial Narrow" panose="020B0606020202030204" pitchFamily="34" charset="0"/>
            </a:endParaRPr>
          </a:p>
        </p:txBody>
      </p:sp>
      <p:sp>
        <p:nvSpPr>
          <p:cNvPr id="16" name="Rectangle 17"/>
          <p:cNvSpPr>
            <a:spLocks noGrp="1" noChangeArrowheads="1"/>
          </p:cNvSpPr>
          <p:nvPr>
            <p:ph type="dt" sz="half" idx="2"/>
          </p:nvPr>
        </p:nvSpPr>
        <p:spPr bwMode="auto">
          <a:xfrm>
            <a:off x="679450" y="6581775"/>
            <a:ext cx="12954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eaLnBrk="0" hangingPunct="0">
              <a:defRPr sz="1000" b="0">
                <a:solidFill>
                  <a:srgbClr val="6E6452"/>
                </a:solidFill>
                <a:latin typeface="Arial Narrow" pitchFamily="34" charset="0"/>
                <a:cs typeface="+mn-cs"/>
              </a:defRPr>
            </a:lvl1pPr>
          </a:lstStyle>
          <a:p>
            <a:pPr>
              <a:defRPr/>
            </a:pPr>
            <a:fld id="{4C61733F-2542-40E8-9E4C-7B67C1D42DC2}" type="datetime1">
              <a:rPr lang="en-GB"/>
              <a:pPr>
                <a:defRPr/>
              </a:pPr>
              <a:t>06/12/2021</a:t>
            </a:fld>
            <a:endParaRPr lang="en-GB" dirty="0"/>
          </a:p>
        </p:txBody>
      </p:sp>
    </p:spTree>
  </p:cSld>
  <p:clrMap bg1="lt1" tx1="dk1" bg2="lt2" tx2="dk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2" r:id="rId7"/>
  </p:sldLayoutIdLst>
  <p:transition/>
  <p:hf sldNum="0" hdr="0"/>
  <p:txStyles>
    <p:titleStyle>
      <a:lvl1pPr algn="l" rtl="0" eaLnBrk="0" fontAlgn="base" hangingPunct="0">
        <a:spcBef>
          <a:spcPct val="0"/>
        </a:spcBef>
        <a:spcAft>
          <a:spcPct val="0"/>
        </a:spcAft>
        <a:defRPr sz="2400">
          <a:solidFill>
            <a:srgbClr val="6E6452"/>
          </a:solidFill>
          <a:latin typeface="+mj-lt"/>
          <a:ea typeface="+mj-ea"/>
          <a:cs typeface="+mj-cs"/>
        </a:defRPr>
      </a:lvl1pPr>
      <a:lvl2pPr algn="l" rtl="0" eaLnBrk="0" fontAlgn="base" hangingPunct="0">
        <a:spcBef>
          <a:spcPct val="0"/>
        </a:spcBef>
        <a:spcAft>
          <a:spcPct val="0"/>
        </a:spcAft>
        <a:defRPr sz="2400">
          <a:solidFill>
            <a:srgbClr val="6E6452"/>
          </a:solidFill>
          <a:latin typeface="Arial" charset="0"/>
        </a:defRPr>
      </a:lvl2pPr>
      <a:lvl3pPr algn="l" rtl="0" eaLnBrk="0" fontAlgn="base" hangingPunct="0">
        <a:spcBef>
          <a:spcPct val="0"/>
        </a:spcBef>
        <a:spcAft>
          <a:spcPct val="0"/>
        </a:spcAft>
        <a:defRPr sz="2400">
          <a:solidFill>
            <a:srgbClr val="6E6452"/>
          </a:solidFill>
          <a:latin typeface="Arial" charset="0"/>
        </a:defRPr>
      </a:lvl3pPr>
      <a:lvl4pPr algn="l" rtl="0" eaLnBrk="0" fontAlgn="base" hangingPunct="0">
        <a:spcBef>
          <a:spcPct val="0"/>
        </a:spcBef>
        <a:spcAft>
          <a:spcPct val="0"/>
        </a:spcAft>
        <a:defRPr sz="2400">
          <a:solidFill>
            <a:srgbClr val="6E6452"/>
          </a:solidFill>
          <a:latin typeface="Arial" charset="0"/>
        </a:defRPr>
      </a:lvl4pPr>
      <a:lvl5pPr algn="l" rtl="0" eaLnBrk="0" fontAlgn="base" hangingPunct="0">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58775" indent="-358775" algn="l" rtl="0" eaLnBrk="0" fontAlgn="base" hangingPunct="0">
        <a:spcBef>
          <a:spcPts val="400"/>
        </a:spcBef>
        <a:spcAft>
          <a:spcPts val="800"/>
        </a:spcAft>
        <a:buClr>
          <a:srgbClr val="C80F0F"/>
        </a:buClr>
        <a:buFont typeface="Arial" panose="020B0604020202020204" pitchFamily="34" charset="0"/>
        <a:buChar char="•"/>
        <a:tabLst>
          <a:tab pos="2190750" algn="l"/>
        </a:tabLst>
        <a:defRPr sz="3200">
          <a:solidFill>
            <a:srgbClr val="6E6452"/>
          </a:solidFill>
          <a:latin typeface="+mn-lt"/>
          <a:ea typeface="+mn-ea"/>
          <a:cs typeface="+mn-cs"/>
        </a:defRPr>
      </a:lvl1pPr>
      <a:lvl2pPr marL="719138"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sz="2800">
          <a:solidFill>
            <a:srgbClr val="6E6452"/>
          </a:solidFill>
          <a:latin typeface="+mn-lt"/>
        </a:defRPr>
      </a:lvl2pPr>
      <a:lvl3pPr marL="1079500"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sz="2400">
          <a:solidFill>
            <a:srgbClr val="6E6452"/>
          </a:solidFill>
          <a:latin typeface="+mn-lt"/>
        </a:defRPr>
      </a:lvl3pPr>
      <a:lvl4pPr marL="1439863"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sz="2000">
          <a:solidFill>
            <a:srgbClr val="6E6452"/>
          </a:solidFill>
          <a:latin typeface="+mn-lt"/>
        </a:defRPr>
      </a:lvl4pPr>
      <a:lvl5pPr marL="1439863" indent="388938" algn="l" rtl="0" eaLnBrk="0" fontAlgn="base" hangingPunct="0">
        <a:spcBef>
          <a:spcPts val="400"/>
        </a:spcBef>
        <a:spcAft>
          <a:spcPts val="800"/>
        </a:spcAft>
        <a:buClr>
          <a:srgbClr val="6E6452"/>
        </a:buClr>
        <a:buFont typeface="Arial" panose="020B0604020202020204" pitchFamily="34" charset="0"/>
        <a:buChar char="»"/>
        <a:tabLst>
          <a:tab pos="2190750" algn="l"/>
        </a:tabLst>
        <a:defRPr sz="200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51525"/>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9"/>
          <p:cNvSpPr txBox="1">
            <a:spLocks noChangeArrowheads="1"/>
          </p:cNvSpPr>
          <p:nvPr/>
        </p:nvSpPr>
        <p:spPr bwMode="auto">
          <a:xfrm>
            <a:off x="7704138" y="6581775"/>
            <a:ext cx="927100" cy="246063"/>
          </a:xfrm>
          <a:prstGeom prst="rect">
            <a:avLst/>
          </a:prstGeom>
          <a:noFill/>
          <a:ln w="9525">
            <a:noFill/>
            <a:miter lim="800000"/>
            <a:headEnd/>
            <a:tailEnd/>
          </a:ln>
          <a:effectLst/>
        </p:spPr>
        <p:txBody>
          <a:bodyPr>
            <a:spAutoFit/>
          </a:bodyPr>
          <a:lstStyle>
            <a:lvl1pPr eaLnBrk="0" hangingPunct="0">
              <a:defRPr sz="2200" b="1">
                <a:solidFill>
                  <a:srgbClr val="999999"/>
                </a:solidFill>
                <a:latin typeface="Arial" panose="020B0604020202020204" pitchFamily="34" charset="0"/>
                <a:cs typeface="Arial" panose="020B0604020202020204" pitchFamily="34" charset="0"/>
              </a:defRPr>
            </a:lvl1pPr>
            <a:lvl2pPr marL="742950" indent="-285750" eaLnBrk="0" hangingPunct="0">
              <a:defRPr sz="2200" b="1">
                <a:solidFill>
                  <a:srgbClr val="999999"/>
                </a:solidFill>
                <a:latin typeface="Arial" panose="020B0604020202020204" pitchFamily="34" charset="0"/>
                <a:cs typeface="Arial" panose="020B0604020202020204" pitchFamily="34" charset="0"/>
              </a:defRPr>
            </a:lvl2pPr>
            <a:lvl3pPr marL="1143000" indent="-228600" eaLnBrk="0" hangingPunct="0">
              <a:defRPr sz="2200" b="1">
                <a:solidFill>
                  <a:srgbClr val="999999"/>
                </a:solidFill>
                <a:latin typeface="Arial" panose="020B0604020202020204" pitchFamily="34" charset="0"/>
                <a:cs typeface="Arial" panose="020B0604020202020204" pitchFamily="34" charset="0"/>
              </a:defRPr>
            </a:lvl3pPr>
            <a:lvl4pPr marL="1600200" indent="-228600" eaLnBrk="0" hangingPunct="0">
              <a:defRPr sz="2200" b="1">
                <a:solidFill>
                  <a:srgbClr val="999999"/>
                </a:solidFill>
                <a:latin typeface="Arial" panose="020B0604020202020204" pitchFamily="34" charset="0"/>
                <a:cs typeface="Arial" panose="020B0604020202020204" pitchFamily="34" charset="0"/>
              </a:defRPr>
            </a:lvl4pPr>
            <a:lvl5pPr marL="2057400" indent="-228600" eaLnBrk="0" hangingPunct="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a:defRPr/>
            </a:pPr>
            <a:r>
              <a:rPr lang="en-GB" altLang="en-US" sz="1000" b="0">
                <a:solidFill>
                  <a:srgbClr val="6E6452"/>
                </a:solidFill>
                <a:latin typeface="Arial Narrow" panose="020B0606020202030204" pitchFamily="34" charset="0"/>
              </a:rPr>
              <a:t>Page </a:t>
            </a:r>
            <a:fld id="{205A49C8-6FFC-42C1-A12D-1AB755DBF09C}" type="slidenum">
              <a:rPr lang="en-GB" altLang="en-US" sz="1000" b="0" smtClean="0">
                <a:solidFill>
                  <a:srgbClr val="6E6452"/>
                </a:solidFill>
                <a:latin typeface="Arial Narrow" panose="020B0606020202030204" pitchFamily="34" charset="0"/>
              </a:rPr>
              <a:pPr>
                <a:defRPr/>
              </a:pPr>
              <a:t>‹#›</a:t>
            </a:fld>
            <a:endParaRPr lang="en-GB" altLang="en-US" sz="1000" b="0">
              <a:solidFill>
                <a:srgbClr val="6E6452"/>
              </a:solidFill>
              <a:latin typeface="Arial Narrow" panose="020B0606020202030204" pitchFamily="34" charset="0"/>
            </a:endParaRPr>
          </a:p>
        </p:txBody>
      </p:sp>
      <p:sp>
        <p:nvSpPr>
          <p:cNvPr id="15" name="Rectangle 25"/>
          <p:cNvSpPr>
            <a:spLocks noGrp="1" noChangeArrowheads="1"/>
          </p:cNvSpPr>
          <p:nvPr>
            <p:ph type="ftr" sz="quarter" idx="3"/>
          </p:nvPr>
        </p:nvSpPr>
        <p:spPr bwMode="auto">
          <a:xfrm>
            <a:off x="2862263" y="6581775"/>
            <a:ext cx="3419475"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eaLnBrk="0" hangingPunct="0">
              <a:defRPr sz="1000" b="1" spc="70" baseline="0">
                <a:solidFill>
                  <a:srgbClr val="6E6452"/>
                </a:solidFill>
                <a:latin typeface="Arial Narrow" pitchFamily="34" charset="0"/>
                <a:cs typeface="+mn-cs"/>
              </a:defRPr>
            </a:lvl1pPr>
          </a:lstStyle>
          <a:p>
            <a:pPr>
              <a:defRPr/>
            </a:pPr>
            <a:r>
              <a:rPr lang="en-GB"/>
              <a:t>Type presentation title here</a:t>
            </a:r>
          </a:p>
        </p:txBody>
      </p:sp>
      <p:sp>
        <p:nvSpPr>
          <p:cNvPr id="16" name="Rectangle 17"/>
          <p:cNvSpPr>
            <a:spLocks noGrp="1" noChangeArrowheads="1"/>
          </p:cNvSpPr>
          <p:nvPr>
            <p:ph type="dt" sz="half" idx="2"/>
          </p:nvPr>
        </p:nvSpPr>
        <p:spPr bwMode="auto">
          <a:xfrm>
            <a:off x="679450" y="6581775"/>
            <a:ext cx="12954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eaLnBrk="0" hangingPunct="0">
              <a:defRPr sz="1000" b="0">
                <a:solidFill>
                  <a:srgbClr val="6E6452"/>
                </a:solidFill>
                <a:latin typeface="Arial Narrow" pitchFamily="34" charset="0"/>
                <a:cs typeface="+mn-cs"/>
              </a:defRPr>
            </a:lvl1pPr>
          </a:lstStyle>
          <a:p>
            <a:pPr>
              <a:defRPr/>
            </a:pPr>
            <a:fld id="{917E91FA-D1F0-4EA8-8030-2186BE55A5BA}" type="datetime1">
              <a:rPr lang="en-GB"/>
              <a:pPr>
                <a:defRPr/>
              </a:pPr>
              <a:t>06/12/2021</a:t>
            </a:fld>
            <a:endParaRPr lang="de-DE" dirty="0"/>
          </a:p>
        </p:txBody>
      </p:sp>
      <p:pic>
        <p:nvPicPr>
          <p:cNvPr id="2054" name="Grafik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Grafik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18288" y="304800"/>
            <a:ext cx="2106612"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84" r:id="rId1"/>
  </p:sldLayoutIdLst>
  <p:transition/>
  <p:hf sldNum="0" hdr="0"/>
  <p:txStyles>
    <p:titleStyle>
      <a:lvl1pPr algn="l" rtl="0" eaLnBrk="0" fontAlgn="base" hangingPunct="0">
        <a:spcBef>
          <a:spcPct val="0"/>
        </a:spcBef>
        <a:spcAft>
          <a:spcPct val="0"/>
        </a:spcAft>
        <a:defRPr sz="2400">
          <a:solidFill>
            <a:srgbClr val="6E6452"/>
          </a:solidFill>
          <a:latin typeface="+mj-lt"/>
          <a:ea typeface="+mj-ea"/>
          <a:cs typeface="+mj-cs"/>
        </a:defRPr>
      </a:lvl1pPr>
      <a:lvl2pPr algn="l" rtl="0" eaLnBrk="0" fontAlgn="base" hangingPunct="0">
        <a:spcBef>
          <a:spcPct val="0"/>
        </a:spcBef>
        <a:spcAft>
          <a:spcPct val="0"/>
        </a:spcAft>
        <a:defRPr sz="2400">
          <a:solidFill>
            <a:srgbClr val="6E6452"/>
          </a:solidFill>
          <a:latin typeface="Arial" charset="0"/>
        </a:defRPr>
      </a:lvl2pPr>
      <a:lvl3pPr algn="l" rtl="0" eaLnBrk="0" fontAlgn="base" hangingPunct="0">
        <a:spcBef>
          <a:spcPct val="0"/>
        </a:spcBef>
        <a:spcAft>
          <a:spcPct val="0"/>
        </a:spcAft>
        <a:defRPr sz="2400">
          <a:solidFill>
            <a:srgbClr val="6E6452"/>
          </a:solidFill>
          <a:latin typeface="Arial" charset="0"/>
        </a:defRPr>
      </a:lvl3pPr>
      <a:lvl4pPr algn="l" rtl="0" eaLnBrk="0" fontAlgn="base" hangingPunct="0">
        <a:spcBef>
          <a:spcPct val="0"/>
        </a:spcBef>
        <a:spcAft>
          <a:spcPct val="0"/>
        </a:spcAft>
        <a:defRPr sz="2400">
          <a:solidFill>
            <a:srgbClr val="6E6452"/>
          </a:solidFill>
          <a:latin typeface="Arial" charset="0"/>
        </a:defRPr>
      </a:lvl4pPr>
      <a:lvl5pPr algn="l" rtl="0" eaLnBrk="0" fontAlgn="base" hangingPunct="0">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58775" indent="-358775" algn="l" rtl="0" eaLnBrk="0" fontAlgn="base" hangingPunct="0">
        <a:spcBef>
          <a:spcPts val="400"/>
        </a:spcBef>
        <a:spcAft>
          <a:spcPts val="800"/>
        </a:spcAft>
        <a:buClr>
          <a:srgbClr val="C80F0F"/>
        </a:buClr>
        <a:buFont typeface="Arial" panose="020B0604020202020204" pitchFamily="34" charset="0"/>
        <a:buChar char="•"/>
        <a:tabLst>
          <a:tab pos="2190750" algn="l"/>
        </a:tabLst>
        <a:defRPr sz="3200">
          <a:solidFill>
            <a:srgbClr val="6E6452"/>
          </a:solidFill>
          <a:latin typeface="+mn-lt"/>
          <a:ea typeface="+mn-ea"/>
          <a:cs typeface="+mn-cs"/>
        </a:defRPr>
      </a:lvl1pPr>
      <a:lvl2pPr marL="719138"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sz="2800">
          <a:solidFill>
            <a:srgbClr val="6E6452"/>
          </a:solidFill>
          <a:latin typeface="+mn-lt"/>
        </a:defRPr>
      </a:lvl2pPr>
      <a:lvl3pPr marL="1079500"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sz="2400">
          <a:solidFill>
            <a:srgbClr val="6E6452"/>
          </a:solidFill>
          <a:latin typeface="+mn-lt"/>
        </a:defRPr>
      </a:lvl3pPr>
      <a:lvl4pPr marL="1439863"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sz="2000">
          <a:solidFill>
            <a:srgbClr val="6E6452"/>
          </a:solidFill>
          <a:latin typeface="+mn-lt"/>
        </a:defRPr>
      </a:lvl4pPr>
      <a:lvl5pPr marL="1798638"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sz="200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Grafik 6"/>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1588"/>
            <a:ext cx="91440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5"/>
          <p:cNvSpPr>
            <a:spLocks noGrp="1" noChangeArrowheads="1"/>
          </p:cNvSpPr>
          <p:nvPr>
            <p:ph type="title"/>
          </p:nvPr>
        </p:nvSpPr>
        <p:spPr bwMode="auto">
          <a:xfrm>
            <a:off x="684213" y="1482725"/>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here to add title</a:t>
            </a:r>
          </a:p>
        </p:txBody>
      </p:sp>
      <p:pic>
        <p:nvPicPr>
          <p:cNvPr id="1028" name="Grafik 7"/>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18288" y="304800"/>
            <a:ext cx="2106612"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Grafik 8"/>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0" y="5851525"/>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6"/>
          <p:cNvSpPr>
            <a:spLocks noGrp="1" noChangeArrowheads="1"/>
          </p:cNvSpPr>
          <p:nvPr>
            <p:ph type="body" idx="1"/>
          </p:nvPr>
        </p:nvSpPr>
        <p:spPr bwMode="auto">
          <a:xfrm>
            <a:off x="684213" y="2447925"/>
            <a:ext cx="77755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First layer</a:t>
            </a:r>
          </a:p>
          <a:p>
            <a:pPr lvl="1"/>
            <a:r>
              <a:rPr lang="en-GB" altLang="en-US"/>
              <a:t>Second layer</a:t>
            </a:r>
          </a:p>
          <a:p>
            <a:pPr lvl="2"/>
            <a:r>
              <a:rPr lang="en-GB" altLang="en-US"/>
              <a:t>Third layer</a:t>
            </a:r>
          </a:p>
          <a:p>
            <a:pPr lvl="3"/>
            <a:r>
              <a:rPr lang="en-GB" altLang="en-US"/>
              <a:t>Fourth layer</a:t>
            </a:r>
          </a:p>
        </p:txBody>
      </p:sp>
      <p:sp>
        <p:nvSpPr>
          <p:cNvPr id="14" name="Text Box 19"/>
          <p:cNvSpPr txBox="1">
            <a:spLocks noChangeArrowheads="1"/>
          </p:cNvSpPr>
          <p:nvPr/>
        </p:nvSpPr>
        <p:spPr bwMode="auto">
          <a:xfrm>
            <a:off x="7704138" y="6581775"/>
            <a:ext cx="927100" cy="246063"/>
          </a:xfrm>
          <a:prstGeom prst="rect">
            <a:avLst/>
          </a:prstGeom>
          <a:noFill/>
          <a:ln w="9525">
            <a:noFill/>
            <a:miter lim="800000"/>
            <a:headEnd/>
            <a:tailEnd/>
          </a:ln>
          <a:effectLst/>
        </p:spPr>
        <p:txBody>
          <a:bodyPr>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defRPr/>
            </a:pPr>
            <a:r>
              <a:rPr lang="en-GB" sz="1000" b="0" dirty="0">
                <a:solidFill>
                  <a:srgbClr val="6E6452"/>
                </a:solidFill>
                <a:latin typeface="Arial Narrow" pitchFamily="34" charset="0"/>
              </a:rPr>
              <a:t>Page </a:t>
            </a:r>
            <a:fld id="{FF1A8099-415F-4188-8847-F73F3FB581BA}" type="slidenum">
              <a:rPr lang="en-GB" sz="1000" b="0" smtClean="0">
                <a:solidFill>
                  <a:srgbClr val="6E6452"/>
                </a:solidFill>
                <a:latin typeface="Arial Narrow" pitchFamily="34" charset="0"/>
              </a:rPr>
              <a:pPr>
                <a:defRPr/>
              </a:pPr>
              <a:t>‹#›</a:t>
            </a:fld>
            <a:endParaRPr lang="en-GB" sz="1000" b="0" dirty="0">
              <a:solidFill>
                <a:srgbClr val="6E6452"/>
              </a:solidFill>
              <a:latin typeface="Arial Narrow" pitchFamily="34" charset="0"/>
            </a:endParaRPr>
          </a:p>
        </p:txBody>
      </p:sp>
      <p:sp>
        <p:nvSpPr>
          <p:cNvPr id="15" name="Rectangle 25"/>
          <p:cNvSpPr>
            <a:spLocks noGrp="1" noChangeArrowheads="1"/>
          </p:cNvSpPr>
          <p:nvPr>
            <p:ph type="ftr" sz="quarter" idx="3"/>
          </p:nvPr>
        </p:nvSpPr>
        <p:spPr bwMode="auto">
          <a:xfrm>
            <a:off x="2862263" y="6581775"/>
            <a:ext cx="3419475"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eaLnBrk="0" hangingPunct="0">
              <a:defRPr sz="1000" b="1" spc="70" baseline="0">
                <a:solidFill>
                  <a:srgbClr val="6E6452"/>
                </a:solidFill>
                <a:latin typeface="Arial Narrow" pitchFamily="34" charset="0"/>
                <a:cs typeface="+mn-cs"/>
              </a:defRPr>
            </a:lvl1pPr>
          </a:lstStyle>
          <a:p>
            <a:pPr>
              <a:defRPr/>
            </a:pPr>
            <a:r>
              <a:rPr lang="en-GB"/>
              <a:t>Type presentation title here</a:t>
            </a:r>
          </a:p>
        </p:txBody>
      </p:sp>
      <p:sp>
        <p:nvSpPr>
          <p:cNvPr id="16" name="Rectangle 17"/>
          <p:cNvSpPr>
            <a:spLocks noGrp="1" noChangeArrowheads="1"/>
          </p:cNvSpPr>
          <p:nvPr>
            <p:ph type="dt" sz="half" idx="2"/>
          </p:nvPr>
        </p:nvSpPr>
        <p:spPr bwMode="auto">
          <a:xfrm>
            <a:off x="679450" y="6581775"/>
            <a:ext cx="12954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eaLnBrk="0" hangingPunct="0">
              <a:defRPr sz="1000" b="0">
                <a:solidFill>
                  <a:srgbClr val="6E6452"/>
                </a:solidFill>
                <a:latin typeface="Arial Narrow" pitchFamily="34" charset="0"/>
                <a:cs typeface="+mn-cs"/>
              </a:defRPr>
            </a:lvl1pPr>
          </a:lstStyle>
          <a:p>
            <a:pPr>
              <a:defRPr/>
            </a:pPr>
            <a:r>
              <a:rPr lang="en-US" dirty="0"/>
              <a:t>28 aprilie 2015</a:t>
            </a:r>
            <a:endParaRPr lang="en-GB" dirty="0"/>
          </a:p>
        </p:txBody>
      </p:sp>
    </p:spTree>
    <p:extLst>
      <p:ext uri="{BB962C8B-B14F-4D97-AF65-F5344CB8AC3E}">
        <p14:creationId xmlns:p14="http://schemas.microsoft.com/office/powerpoint/2010/main" val="1956452305"/>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Lst>
  <p:transition/>
  <p:hf hdr="0" ft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2400">
          <a:solidFill>
            <a:srgbClr val="6E6452"/>
          </a:solidFill>
          <a:latin typeface="Arial" charset="0"/>
        </a:defRPr>
      </a:lvl2pPr>
      <a:lvl3pPr algn="l" rtl="0" eaLnBrk="1" fontAlgn="base" hangingPunct="1">
        <a:spcBef>
          <a:spcPct val="0"/>
        </a:spcBef>
        <a:spcAft>
          <a:spcPct val="0"/>
        </a:spcAft>
        <a:defRPr sz="2400">
          <a:solidFill>
            <a:srgbClr val="6E6452"/>
          </a:solidFill>
          <a:latin typeface="Arial" charset="0"/>
        </a:defRPr>
      </a:lvl3pPr>
      <a:lvl4pPr algn="l" rtl="0" eaLnBrk="1" fontAlgn="base" hangingPunct="1">
        <a:spcBef>
          <a:spcPct val="0"/>
        </a:spcBef>
        <a:spcAft>
          <a:spcPct val="0"/>
        </a:spcAft>
        <a:defRPr sz="2400">
          <a:solidFill>
            <a:srgbClr val="6E6452"/>
          </a:solidFill>
          <a:latin typeface="Arial" charset="0"/>
        </a:defRPr>
      </a:lvl4pPr>
      <a:lvl5pPr algn="l" rtl="0" eaLnBrk="1" fontAlgn="base" hangingPunct="1">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58775" indent="-358775" algn="l" rtl="0" eaLnBrk="1" fontAlgn="base" hangingPunct="1">
        <a:spcBef>
          <a:spcPts val="400"/>
        </a:spcBef>
        <a:spcAft>
          <a:spcPts val="800"/>
        </a:spcAft>
        <a:buClr>
          <a:srgbClr val="C80F0F"/>
        </a:buClr>
        <a:buFont typeface="Arial" charset="0"/>
        <a:buChar char="•"/>
        <a:tabLst>
          <a:tab pos="2190750" algn="l"/>
        </a:tabLst>
        <a:defRPr>
          <a:solidFill>
            <a:srgbClr val="6E6452"/>
          </a:solidFill>
          <a:latin typeface="+mn-lt"/>
          <a:ea typeface="+mn-ea"/>
          <a:cs typeface="+mn-cs"/>
        </a:defRPr>
      </a:lvl1pPr>
      <a:lvl2pPr marL="719138" indent="-358775" algn="l" rtl="0" eaLnBrk="1" fontAlgn="base" hangingPunct="1">
        <a:spcBef>
          <a:spcPts val="400"/>
        </a:spcBef>
        <a:spcAft>
          <a:spcPts val="800"/>
        </a:spcAft>
        <a:buClr>
          <a:srgbClr val="6E6452"/>
        </a:buClr>
        <a:buFont typeface="Arial" charset="0"/>
        <a:buChar char="•"/>
        <a:tabLst>
          <a:tab pos="2190750" algn="l"/>
        </a:tabLst>
        <a:defRPr>
          <a:solidFill>
            <a:srgbClr val="6E6452"/>
          </a:solidFill>
          <a:latin typeface="+mn-lt"/>
        </a:defRPr>
      </a:lvl2pPr>
      <a:lvl3pPr marL="1079500" indent="-358775" algn="l" rtl="0" eaLnBrk="1" fontAlgn="base" hangingPunct="1">
        <a:spcBef>
          <a:spcPts val="400"/>
        </a:spcBef>
        <a:spcAft>
          <a:spcPts val="800"/>
        </a:spcAft>
        <a:buClr>
          <a:srgbClr val="6E6452"/>
        </a:buClr>
        <a:buFont typeface="Arial" charset="0"/>
        <a:buChar char="•"/>
        <a:tabLst>
          <a:tab pos="2190750" algn="l"/>
        </a:tabLst>
        <a:defRPr>
          <a:solidFill>
            <a:srgbClr val="6E6452"/>
          </a:solidFill>
          <a:latin typeface="+mn-lt"/>
        </a:defRPr>
      </a:lvl3pPr>
      <a:lvl4pPr marL="1439863" indent="-358775" algn="l" rtl="0" eaLnBrk="1" fontAlgn="base" hangingPunct="1">
        <a:spcBef>
          <a:spcPts val="400"/>
        </a:spcBef>
        <a:spcAft>
          <a:spcPts val="800"/>
        </a:spcAft>
        <a:buClr>
          <a:srgbClr val="6E6452"/>
        </a:buClr>
        <a:buFont typeface="Arial" charset="0"/>
        <a:buChar char="•"/>
        <a:tabLst>
          <a:tab pos="2190750" algn="l"/>
        </a:tabLst>
        <a:defRPr>
          <a:solidFill>
            <a:srgbClr val="6E6452"/>
          </a:solidFill>
          <a:latin typeface="+mn-lt"/>
        </a:defRPr>
      </a:lvl4pPr>
      <a:lvl5pPr marL="1439863" indent="388938" algn="l" rtl="0" eaLnBrk="1" fontAlgn="base" hangingPunct="1">
        <a:spcBef>
          <a:spcPts val="400"/>
        </a:spcBef>
        <a:spcAft>
          <a:spcPts val="800"/>
        </a:spcAft>
        <a:buClr>
          <a:srgbClr val="6E6452"/>
        </a:buClr>
        <a:buFont typeface="Arial" charset="0"/>
        <a:tabLst>
          <a:tab pos="2190750" algn="l"/>
        </a:tabLst>
        <a:defRPr>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Inhaltsplatzhalter 16"/>
          <p:cNvSpPr>
            <a:spLocks noGrp="1"/>
          </p:cNvSpPr>
          <p:nvPr>
            <p:ph idx="1"/>
          </p:nvPr>
        </p:nvSpPr>
        <p:spPr>
          <a:xfrm>
            <a:off x="186813" y="1880621"/>
            <a:ext cx="8603226" cy="3153216"/>
          </a:xfrm>
        </p:spPr>
        <p:txBody>
          <a:bodyPr/>
          <a:lstStyle/>
          <a:p>
            <a:pPr algn="ctr">
              <a:spcBef>
                <a:spcPts val="0"/>
              </a:spcBef>
              <a:spcAft>
                <a:spcPts val="0"/>
              </a:spcAft>
            </a:pPr>
            <a:r>
              <a:rPr lang="ro-MD" sz="3600" b="1" cap="small" dirty="0">
                <a:solidFill>
                  <a:srgbClr val="FF0000"/>
                </a:solidFill>
              </a:rPr>
              <a:t>Crearea Clusterului Covoare </a:t>
            </a:r>
          </a:p>
          <a:p>
            <a:pPr algn="ctr">
              <a:spcBef>
                <a:spcPts val="0"/>
              </a:spcBef>
              <a:spcAft>
                <a:spcPts val="0"/>
              </a:spcAft>
            </a:pPr>
            <a:r>
              <a:rPr lang="ro-MD" sz="3600" b="1" cap="small" dirty="0">
                <a:solidFill>
                  <a:srgbClr val="FF0000"/>
                </a:solidFill>
              </a:rPr>
              <a:t>în Regiunea Ungheni:</a:t>
            </a:r>
          </a:p>
          <a:p>
            <a:pPr algn="ctr">
              <a:spcBef>
                <a:spcPts val="0"/>
              </a:spcBef>
              <a:spcAft>
                <a:spcPts val="0"/>
              </a:spcAft>
            </a:pPr>
            <a:endParaRPr lang="ro-MD" sz="3600" b="1" cap="small" dirty="0">
              <a:solidFill>
                <a:srgbClr val="FF0000"/>
              </a:solidFill>
            </a:endParaRPr>
          </a:p>
          <a:p>
            <a:pPr algn="ctr">
              <a:spcBef>
                <a:spcPts val="0"/>
              </a:spcBef>
              <a:spcAft>
                <a:spcPts val="0"/>
              </a:spcAft>
            </a:pPr>
            <a:r>
              <a:rPr lang="ro-MD" sz="3600" b="1" cap="small" dirty="0">
                <a:solidFill>
                  <a:srgbClr val="0000FF"/>
                </a:solidFill>
              </a:rPr>
              <a:t>Obiective, Oportunități și Provocări</a:t>
            </a:r>
            <a:endParaRPr lang="ro-MD" sz="2800" b="1" cap="small" dirty="0">
              <a:solidFill>
                <a:srgbClr val="0000FF"/>
              </a:solidFill>
            </a:endParaRPr>
          </a:p>
          <a:p>
            <a:pPr algn="ctr"/>
            <a:r>
              <a:rPr lang="ro-MD" sz="1400" b="1" cap="small" dirty="0">
                <a:solidFill>
                  <a:schemeClr val="tx1"/>
                </a:solidFill>
              </a:rPr>
              <a:t>Petru </a:t>
            </a:r>
            <a:r>
              <a:rPr lang="ro-MD" sz="1400" b="1" cap="small" dirty="0" err="1">
                <a:solidFill>
                  <a:schemeClr val="tx1"/>
                </a:solidFill>
              </a:rPr>
              <a:t>Babenco</a:t>
            </a:r>
            <a:r>
              <a:rPr lang="ro-MD" sz="1400" b="1" cap="small" dirty="0">
                <a:solidFill>
                  <a:schemeClr val="tx1"/>
                </a:solidFill>
              </a:rPr>
              <a:t>, director IM ”Euro </a:t>
            </a:r>
            <a:r>
              <a:rPr lang="ro-MD" sz="1400" b="1" cap="small" dirty="0" err="1">
                <a:solidFill>
                  <a:schemeClr val="tx1"/>
                </a:solidFill>
              </a:rPr>
              <a:t>Yarns</a:t>
            </a:r>
            <a:r>
              <a:rPr lang="ro-MD" sz="1400" b="1" cap="small" dirty="0">
                <a:solidFill>
                  <a:schemeClr val="tx1"/>
                </a:solidFill>
              </a:rPr>
              <a:t>” SRL</a:t>
            </a:r>
          </a:p>
          <a:p>
            <a:pPr algn="ctr"/>
            <a:r>
              <a:rPr lang="ro-MD" b="1" u="sng" cap="small" dirty="0">
                <a:solidFill>
                  <a:schemeClr val="tx1"/>
                </a:solidFill>
              </a:rPr>
              <a:t>7 decembrie 2021</a:t>
            </a:r>
          </a:p>
        </p:txBody>
      </p:sp>
      <p:sp>
        <p:nvSpPr>
          <p:cNvPr id="6" name="Rectangle 7">
            <a:extLst>
              <a:ext uri="{FF2B5EF4-FFF2-40B4-BE49-F238E27FC236}">
                <a16:creationId xmlns:a16="http://schemas.microsoft.com/office/drawing/2014/main" xmlns="" id="{DF52C6FF-169F-4FCE-8FD6-B789939B85F6}"/>
              </a:ext>
            </a:extLst>
          </p:cNvPr>
          <p:cNvSpPr>
            <a:spLocks noChangeArrowheads="1"/>
          </p:cNvSpPr>
          <p:nvPr/>
        </p:nvSpPr>
        <p:spPr bwMode="auto">
          <a:xfrm>
            <a:off x="569037" y="-176981"/>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8">
            <a:extLst>
              <a:ext uri="{FF2B5EF4-FFF2-40B4-BE49-F238E27FC236}">
                <a16:creationId xmlns:a16="http://schemas.microsoft.com/office/drawing/2014/main" xmlns="" id="{DF763D44-94C1-42F2-BC3B-8191740AE8A0}"/>
              </a:ext>
            </a:extLst>
          </p:cNvPr>
          <p:cNvSpPr>
            <a:spLocks noChangeArrowheads="1"/>
          </p:cNvSpPr>
          <p:nvPr/>
        </p:nvSpPr>
        <p:spPr bwMode="auto">
          <a:xfrm>
            <a:off x="2388004" y="1032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tabLst>
                <a:tab pos="1800225" algn="l"/>
              </a:tabLst>
              <a:defRPr>
                <a:solidFill>
                  <a:schemeClr val="tx1"/>
                </a:solidFill>
                <a:latin typeface="Arial" panose="020B0604020202020204" pitchFamily="34" charset="0"/>
              </a:defRPr>
            </a:lvl1pPr>
            <a:lvl2pPr>
              <a:tabLst>
                <a:tab pos="1800225" algn="l"/>
              </a:tabLst>
              <a:defRPr>
                <a:solidFill>
                  <a:schemeClr val="tx1"/>
                </a:solidFill>
                <a:latin typeface="Arial" panose="020B0604020202020204" pitchFamily="34" charset="0"/>
              </a:defRPr>
            </a:lvl2pPr>
            <a:lvl3pPr>
              <a:tabLst>
                <a:tab pos="1800225" algn="l"/>
              </a:tabLst>
              <a:defRPr>
                <a:solidFill>
                  <a:schemeClr val="tx1"/>
                </a:solidFill>
                <a:latin typeface="Arial" panose="020B0604020202020204" pitchFamily="34" charset="0"/>
              </a:defRPr>
            </a:lvl3pPr>
            <a:lvl4pPr>
              <a:tabLst>
                <a:tab pos="1800225" algn="l"/>
              </a:tabLst>
              <a:defRPr>
                <a:solidFill>
                  <a:schemeClr val="tx1"/>
                </a:solidFill>
                <a:latin typeface="Arial" panose="020B0604020202020204" pitchFamily="34" charset="0"/>
              </a:defRPr>
            </a:lvl4pPr>
            <a:lvl5pPr>
              <a:tabLst>
                <a:tab pos="1800225" algn="l"/>
              </a:tabLst>
              <a:defRPr>
                <a:solidFill>
                  <a:schemeClr val="tx1"/>
                </a:solidFill>
                <a:latin typeface="Arial" panose="020B0604020202020204" pitchFamily="34" charset="0"/>
              </a:defRPr>
            </a:lvl5pPr>
            <a:lvl6pPr eaLnBrk="0" fontAlgn="base" hangingPunct="0">
              <a:spcBef>
                <a:spcPct val="0"/>
              </a:spcBef>
              <a:spcAft>
                <a:spcPct val="0"/>
              </a:spcAft>
              <a:tabLst>
                <a:tab pos="1800225" algn="l"/>
              </a:tabLst>
              <a:defRPr>
                <a:solidFill>
                  <a:schemeClr val="tx1"/>
                </a:solidFill>
                <a:latin typeface="Arial" panose="020B0604020202020204" pitchFamily="34" charset="0"/>
              </a:defRPr>
            </a:lvl6pPr>
            <a:lvl7pPr eaLnBrk="0" fontAlgn="base" hangingPunct="0">
              <a:spcBef>
                <a:spcPct val="0"/>
              </a:spcBef>
              <a:spcAft>
                <a:spcPct val="0"/>
              </a:spcAft>
              <a:tabLst>
                <a:tab pos="1800225" algn="l"/>
              </a:tabLst>
              <a:defRPr>
                <a:solidFill>
                  <a:schemeClr val="tx1"/>
                </a:solidFill>
                <a:latin typeface="Arial" panose="020B0604020202020204" pitchFamily="34" charset="0"/>
              </a:defRPr>
            </a:lvl7pPr>
            <a:lvl8pPr eaLnBrk="0" fontAlgn="base" hangingPunct="0">
              <a:spcBef>
                <a:spcPct val="0"/>
              </a:spcBef>
              <a:spcAft>
                <a:spcPct val="0"/>
              </a:spcAft>
              <a:tabLst>
                <a:tab pos="1800225" algn="l"/>
              </a:tabLst>
              <a:defRPr>
                <a:solidFill>
                  <a:schemeClr val="tx1"/>
                </a:solidFill>
                <a:latin typeface="Arial" panose="020B0604020202020204" pitchFamily="34" charset="0"/>
              </a:defRPr>
            </a:lvl8pPr>
            <a:lvl9pPr eaLnBrk="0" fontAlgn="base" hangingPunct="0">
              <a:spcBef>
                <a:spcPct val="0"/>
              </a:spcBef>
              <a:spcAft>
                <a:spcPct val="0"/>
              </a:spcAft>
              <a:tabLst>
                <a:tab pos="18002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00225"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800225"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12">
            <a:extLst>
              <a:ext uri="{FF2B5EF4-FFF2-40B4-BE49-F238E27FC236}">
                <a16:creationId xmlns:a16="http://schemas.microsoft.com/office/drawing/2014/main" xmlns="" id="{C01A89B1-B764-4844-82CB-C69A5D730376}"/>
              </a:ext>
            </a:extLst>
          </p:cNvPr>
          <p:cNvSpPr>
            <a:spLocks noChangeArrowheads="1"/>
          </p:cNvSpPr>
          <p:nvPr/>
        </p:nvSpPr>
        <p:spPr bwMode="auto">
          <a:xfrm>
            <a:off x="2752725" y="66887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4"/>
          <p:cNvSpPr>
            <a:spLocks noChangeArrowheads="1"/>
          </p:cNvSpPr>
          <p:nvPr/>
        </p:nvSpPr>
        <p:spPr bwMode="auto">
          <a:xfrm>
            <a:off x="1818967" y="-176981"/>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5"/>
          <p:cNvSpPr>
            <a:spLocks noChangeArrowheads="1"/>
          </p:cNvSpPr>
          <p:nvPr/>
        </p:nvSpPr>
        <p:spPr bwMode="auto">
          <a:xfrm>
            <a:off x="1818967" y="28021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3" name="Picture 12"/>
          <p:cNvPicPr/>
          <p:nvPr/>
        </p:nvPicPr>
        <p:blipFill rotWithShape="1">
          <a:blip r:embed="rId3" cstate="print">
            <a:extLst>
              <a:ext uri="{28A0092B-C50C-407E-A947-70E740481C1C}">
                <a14:useLocalDpi xmlns:a14="http://schemas.microsoft.com/office/drawing/2010/main" val="0"/>
              </a:ext>
            </a:extLst>
          </a:blip>
          <a:srcRect l="5237" r="5018" b="88249"/>
          <a:stretch/>
        </p:blipFill>
        <p:spPr bwMode="auto">
          <a:xfrm>
            <a:off x="1073833" y="41492"/>
            <a:ext cx="6782435" cy="1254760"/>
          </a:xfrm>
          <a:prstGeom prst="rect">
            <a:avLst/>
          </a:prstGeom>
          <a:ln>
            <a:noFill/>
          </a:ln>
          <a:extLst>
            <a:ext uri="{53640926-AAD7-44D8-BBD7-CCE9431645EC}">
              <a14:shadowObscured xmlns:a14="http://schemas.microsoft.com/office/drawing/2010/main"/>
            </a:ext>
          </a:extLst>
        </p:spPr>
      </p:pic>
      <p:pic>
        <p:nvPicPr>
          <p:cNvPr id="3" name="image1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7229" y="5661735"/>
            <a:ext cx="1120775" cy="3016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2.png" descr="7 programe implementate de ODIM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20269" y="5592670"/>
            <a:ext cx="1247775" cy="52387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68208" y="5661735"/>
            <a:ext cx="1892300" cy="32543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1297858" y="542249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57241305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sz="quarter"/>
          </p:nvPr>
        </p:nvSpPr>
        <p:spPr>
          <a:xfrm>
            <a:off x="1130707" y="177704"/>
            <a:ext cx="7248893" cy="629833"/>
          </a:xfrm>
        </p:spPr>
        <p:txBody>
          <a:bodyPr/>
          <a:lstStyle/>
          <a:p>
            <a:r>
              <a:rPr lang="ro-MD" sz="3200" b="1" cap="all" dirty="0">
                <a:solidFill>
                  <a:srgbClr val="0000FF"/>
                </a:solidFill>
              </a:rPr>
              <a:t>prezentare generală</a:t>
            </a:r>
            <a:endParaRPr lang="en-US" sz="3200" b="1" cap="all" dirty="0">
              <a:solidFill>
                <a:srgbClr val="0000FF"/>
              </a:solidFill>
            </a:endParaRPr>
          </a:p>
        </p:txBody>
      </p:sp>
      <p:sp>
        <p:nvSpPr>
          <p:cNvPr id="4" name="Subtitle 3"/>
          <p:cNvSpPr>
            <a:spLocks noGrp="1"/>
          </p:cNvSpPr>
          <p:nvPr>
            <p:ph type="subTitle" sz="quarter" idx="1"/>
          </p:nvPr>
        </p:nvSpPr>
        <p:spPr>
          <a:xfrm>
            <a:off x="753368" y="807537"/>
            <a:ext cx="8003569" cy="4689986"/>
          </a:xfrm>
        </p:spPr>
        <p:txBody>
          <a:bodyPr/>
          <a:lstStyle/>
          <a:p>
            <a:pPr marL="342900" indent="-342900" algn="l">
              <a:spcBef>
                <a:spcPts val="1200"/>
              </a:spcBef>
              <a:buFont typeface="Wingdings" panose="05000000000000000000" pitchFamily="2" charset="2"/>
              <a:buChar char="q"/>
            </a:pPr>
            <a:r>
              <a:rPr lang="ro-MD" sz="2200" dirty="0">
                <a:solidFill>
                  <a:schemeClr val="tx1"/>
                </a:solidFill>
              </a:rPr>
              <a:t>Clusterul Covoare Ungheni este localizat în municipiul Ungheni și are ramificații pe partea comerțului intern pe teritoriul țării.</a:t>
            </a:r>
          </a:p>
          <a:p>
            <a:pPr marL="342900" indent="-342900" algn="l">
              <a:spcBef>
                <a:spcPts val="1200"/>
              </a:spcBef>
              <a:buFont typeface="Wingdings" panose="05000000000000000000" pitchFamily="2" charset="2"/>
              <a:buChar char="q"/>
            </a:pPr>
            <a:r>
              <a:rPr lang="ro-MD" sz="2200" dirty="0">
                <a:solidFill>
                  <a:schemeClr val="tx1"/>
                </a:solidFill>
              </a:rPr>
              <a:t>Întreprinderile din cluster produc toată producția de covoare înregistrată în sectorul de producere din Republica Moldova și realizează exporturi de peste 10 min USD, în special produse finite în peste 24 de țări. </a:t>
            </a:r>
          </a:p>
          <a:p>
            <a:pPr marL="342900" indent="-342900" algn="l">
              <a:spcBef>
                <a:spcPts val="1200"/>
              </a:spcBef>
              <a:buFont typeface="Wingdings" panose="05000000000000000000" pitchFamily="2" charset="2"/>
              <a:buChar char="q"/>
            </a:pPr>
            <a:r>
              <a:rPr lang="ro-MD" sz="2200" dirty="0">
                <a:solidFill>
                  <a:schemeClr val="tx1"/>
                </a:solidFill>
              </a:rPr>
              <a:t>În sectorul de producere sunt angajate peste 500 de persoane.</a:t>
            </a:r>
          </a:p>
          <a:p>
            <a:pPr marL="342900" lvl="0" indent="-342900" algn="l">
              <a:spcBef>
                <a:spcPts val="1200"/>
              </a:spcBef>
              <a:buFont typeface="Wingdings" panose="05000000000000000000" pitchFamily="2" charset="2"/>
              <a:buChar char="q"/>
            </a:pPr>
            <a:r>
              <a:rPr lang="ro-MD" sz="2200" dirty="0">
                <a:solidFill>
                  <a:srgbClr val="000000"/>
                </a:solidFill>
              </a:rPr>
              <a:t>Clusterul Covoare va fi microregional, cu o ulterioară extindere și dezvoltare. </a:t>
            </a:r>
            <a:endParaRPr lang="ro-MD" sz="2200" dirty="0">
              <a:solidFill>
                <a:schemeClr val="tx1"/>
              </a:solidFill>
            </a:endParaRPr>
          </a:p>
          <a:p>
            <a:pPr algn="l">
              <a:spcBef>
                <a:spcPts val="1200"/>
              </a:spcBef>
            </a:pPr>
            <a:endParaRPr lang="ro-MD" sz="2400" dirty="0">
              <a:solidFill>
                <a:schemeClr val="tx1"/>
              </a:solidFill>
            </a:endParaRPr>
          </a:p>
          <a:p>
            <a:pPr marL="342900" indent="-342900" algn="l">
              <a:spcBef>
                <a:spcPts val="1200"/>
              </a:spcBef>
              <a:buFont typeface="Wingdings" panose="05000000000000000000" pitchFamily="2" charset="2"/>
              <a:buChar char="q"/>
            </a:pPr>
            <a:endParaRPr lang="en-US" sz="2400" dirty="0">
              <a:solidFill>
                <a:schemeClr val="tx1"/>
              </a:solidFill>
            </a:endParaRPr>
          </a:p>
          <a:p>
            <a:pPr marL="342900" indent="-342900" algn="l">
              <a:spcBef>
                <a:spcPts val="1200"/>
              </a:spcBef>
              <a:buFontTx/>
              <a:buChar char="-"/>
            </a:pPr>
            <a:endParaRPr lang="en-US" sz="2400" dirty="0">
              <a:solidFill>
                <a:schemeClr val="tx1"/>
              </a:solidFill>
            </a:endParaRPr>
          </a:p>
          <a:p>
            <a:pPr algn="l">
              <a:spcBef>
                <a:spcPts val="1200"/>
              </a:spcBef>
            </a:pPr>
            <a:endParaRPr lang="ro-MD" sz="2400" dirty="0">
              <a:solidFill>
                <a:schemeClr val="tx1"/>
              </a:solidFill>
            </a:endParaRPr>
          </a:p>
          <a:p>
            <a:pPr marL="342900" indent="-342900" algn="l">
              <a:spcBef>
                <a:spcPts val="1200"/>
              </a:spcBef>
              <a:buFont typeface="Wingdings" panose="05000000000000000000" pitchFamily="2" charset="2"/>
              <a:buChar char="q"/>
            </a:pPr>
            <a:endParaRPr lang="ro-MD" sz="2400" dirty="0">
              <a:solidFill>
                <a:schemeClr val="tx1"/>
              </a:solidFill>
            </a:endParaRPr>
          </a:p>
          <a:p>
            <a:pPr marL="342900" indent="-342900" algn="l">
              <a:spcBef>
                <a:spcPts val="1200"/>
              </a:spcBef>
              <a:buFont typeface="Wingdings" panose="05000000000000000000" pitchFamily="2" charset="2"/>
              <a:buChar char="q"/>
            </a:pPr>
            <a:r>
              <a:rPr lang="en-US" sz="2400" dirty="0">
                <a:solidFill>
                  <a:schemeClr val="tx1"/>
                </a:solidFill>
              </a:rPr>
              <a:t> </a:t>
            </a:r>
            <a:r>
              <a:rPr lang="ro-MD" sz="2400" dirty="0">
                <a:solidFill>
                  <a:schemeClr val="tx1"/>
                </a:solidFill>
              </a:rPr>
              <a:t> </a:t>
            </a:r>
            <a:endParaRPr lang="en-US" b="1" dirty="0">
              <a:solidFill>
                <a:schemeClr val="tx1"/>
              </a:solidFill>
            </a:endParaRPr>
          </a:p>
        </p:txBody>
      </p:sp>
    </p:spTree>
    <p:extLst>
      <p:ext uri="{BB962C8B-B14F-4D97-AF65-F5344CB8AC3E}">
        <p14:creationId xmlns:p14="http://schemas.microsoft.com/office/powerpoint/2010/main" val="425199913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p:cNvSpPr>
          <p:nvPr/>
        </p:nvSpPr>
        <p:spPr bwMode="auto">
          <a:xfrm>
            <a:off x="684000" y="354563"/>
            <a:ext cx="7776000" cy="58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2400">
                <a:solidFill>
                  <a:srgbClr val="6E6452"/>
                </a:solidFill>
                <a:latin typeface="Arial" charset="0"/>
              </a:defRPr>
            </a:lvl2pPr>
            <a:lvl3pPr algn="l" rtl="0" eaLnBrk="1" fontAlgn="base" hangingPunct="1">
              <a:spcBef>
                <a:spcPct val="0"/>
              </a:spcBef>
              <a:spcAft>
                <a:spcPct val="0"/>
              </a:spcAft>
              <a:defRPr sz="2400">
                <a:solidFill>
                  <a:srgbClr val="6E6452"/>
                </a:solidFill>
                <a:latin typeface="Arial" charset="0"/>
              </a:defRPr>
            </a:lvl3pPr>
            <a:lvl4pPr algn="l" rtl="0" eaLnBrk="1" fontAlgn="base" hangingPunct="1">
              <a:spcBef>
                <a:spcPct val="0"/>
              </a:spcBef>
              <a:spcAft>
                <a:spcPct val="0"/>
              </a:spcAft>
              <a:defRPr sz="2400">
                <a:solidFill>
                  <a:srgbClr val="6E6452"/>
                </a:solidFill>
                <a:latin typeface="Arial" charset="0"/>
              </a:defRPr>
            </a:lvl4pPr>
            <a:lvl5pPr algn="l" rtl="0" eaLnBrk="1" fontAlgn="base" hangingPunct="1">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ctr">
              <a:spcAft>
                <a:spcPts val="600"/>
              </a:spcAft>
            </a:pPr>
            <a:r>
              <a:rPr lang="ro-MD" b="1" kern="0" cap="all" dirty="0"/>
              <a:t>Puncte forte</a:t>
            </a:r>
            <a:endParaRPr lang="en-US" b="1" kern="0" cap="all" dirty="0"/>
          </a:p>
        </p:txBody>
      </p:sp>
      <p:sp>
        <p:nvSpPr>
          <p:cNvPr id="4" name="Subtitle 3">
            <a:extLst>
              <a:ext uri="{FF2B5EF4-FFF2-40B4-BE49-F238E27FC236}">
                <a16:creationId xmlns:a16="http://schemas.microsoft.com/office/drawing/2014/main" xmlns="" id="{38F0556C-51C3-4AD3-BD3D-4EFBF4DFBEAF}"/>
              </a:ext>
            </a:extLst>
          </p:cNvPr>
          <p:cNvSpPr txBox="1">
            <a:spLocks/>
          </p:cNvSpPr>
          <p:nvPr/>
        </p:nvSpPr>
        <p:spPr bwMode="auto">
          <a:xfrm>
            <a:off x="684000" y="1231641"/>
            <a:ext cx="3995950" cy="5032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58775" indent="-358775" algn="l" rtl="0" eaLnBrk="1" fontAlgn="base" hangingPunct="1">
              <a:spcBef>
                <a:spcPts val="400"/>
              </a:spcBef>
              <a:spcAft>
                <a:spcPts val="800"/>
              </a:spcAft>
              <a:buClr>
                <a:srgbClr val="C80F0F"/>
              </a:buClr>
              <a:buFont typeface="Arial" charset="0"/>
              <a:buChar char="•"/>
              <a:tabLst>
                <a:tab pos="2190750" algn="l"/>
              </a:tabLst>
              <a:defRPr sz="1800">
                <a:solidFill>
                  <a:srgbClr val="6E6452"/>
                </a:solidFill>
                <a:latin typeface="+mn-lt"/>
                <a:ea typeface="+mn-ea"/>
                <a:cs typeface="+mn-cs"/>
              </a:defRPr>
            </a:lvl1pPr>
            <a:lvl2pPr marL="719138" indent="-358775" algn="l" rtl="0" eaLnBrk="1" fontAlgn="base" hangingPunct="1">
              <a:spcBef>
                <a:spcPts val="400"/>
              </a:spcBef>
              <a:spcAft>
                <a:spcPts val="800"/>
              </a:spcAft>
              <a:buClr>
                <a:srgbClr val="6E6452"/>
              </a:buClr>
              <a:buFont typeface="Arial" charset="0"/>
              <a:buChar char="•"/>
              <a:tabLst>
                <a:tab pos="2190750" algn="l"/>
              </a:tabLst>
              <a:defRPr sz="1800">
                <a:solidFill>
                  <a:srgbClr val="6E6452"/>
                </a:solidFill>
                <a:latin typeface="+mn-lt"/>
              </a:defRPr>
            </a:lvl2pPr>
            <a:lvl3pPr marL="1079500" indent="-358775" algn="l" rtl="0" eaLnBrk="1" fontAlgn="base" hangingPunct="1">
              <a:spcBef>
                <a:spcPts val="400"/>
              </a:spcBef>
              <a:spcAft>
                <a:spcPts val="800"/>
              </a:spcAft>
              <a:buClr>
                <a:srgbClr val="6E6452"/>
              </a:buClr>
              <a:buFont typeface="Arial" charset="0"/>
              <a:buChar char="•"/>
              <a:tabLst>
                <a:tab pos="2190750" algn="l"/>
              </a:tabLst>
              <a:defRPr sz="1800">
                <a:solidFill>
                  <a:srgbClr val="6E6452"/>
                </a:solidFill>
                <a:latin typeface="+mn-lt"/>
              </a:defRPr>
            </a:lvl3pPr>
            <a:lvl4pPr marL="1439863" indent="-358775" algn="l" rtl="0" eaLnBrk="1" fontAlgn="base" hangingPunct="1">
              <a:spcBef>
                <a:spcPts val="400"/>
              </a:spcBef>
              <a:spcAft>
                <a:spcPts val="800"/>
              </a:spcAft>
              <a:buClr>
                <a:srgbClr val="6E6452"/>
              </a:buClr>
              <a:buFont typeface="Arial" charset="0"/>
              <a:buChar char="•"/>
              <a:tabLst>
                <a:tab pos="2190750" algn="l"/>
              </a:tabLst>
              <a:defRPr sz="1800">
                <a:solidFill>
                  <a:srgbClr val="6E6452"/>
                </a:solidFill>
                <a:latin typeface="+mn-lt"/>
              </a:defRPr>
            </a:lvl4pPr>
            <a:lvl5pPr marL="1439863" indent="388938" algn="l" rtl="0" eaLnBrk="1" fontAlgn="base" hangingPunct="1">
              <a:spcBef>
                <a:spcPts val="400"/>
              </a:spcBef>
              <a:spcAft>
                <a:spcPts val="800"/>
              </a:spcAft>
              <a:buClr>
                <a:srgbClr val="6E6452"/>
              </a:buClr>
              <a:buFont typeface="Arial" charset="0"/>
              <a:tabLst>
                <a:tab pos="2190750" algn="l"/>
              </a:tabLst>
              <a:defRPr sz="180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342900" indent="-342900">
              <a:lnSpc>
                <a:spcPct val="90000"/>
              </a:lnSpc>
              <a:buFont typeface="Wingdings" panose="05000000000000000000" pitchFamily="2" charset="2"/>
              <a:buChar char="q"/>
            </a:pPr>
            <a:r>
              <a:rPr lang="ro-RO" sz="1600" b="0" kern="0" dirty="0">
                <a:solidFill>
                  <a:schemeClr val="tx1"/>
                </a:solidFill>
              </a:rPr>
              <a:t>Cluster industrializat, modern, tehnologizat, în dezvoltare dinamică și orientat la export.</a:t>
            </a:r>
          </a:p>
          <a:p>
            <a:pPr marL="342900" indent="-342900">
              <a:lnSpc>
                <a:spcPct val="90000"/>
              </a:lnSpc>
              <a:buFont typeface="Wingdings" panose="05000000000000000000" pitchFamily="2" charset="2"/>
              <a:buChar char="q"/>
            </a:pPr>
            <a:r>
              <a:rPr lang="ro-RO" sz="1600" b="0" kern="0" dirty="0">
                <a:solidFill>
                  <a:schemeClr val="tx1"/>
                </a:solidFill>
              </a:rPr>
              <a:t>Întreprinderile din sectorul de producere activează în ZEL Ungheni și beneficiază de toată infrastructura și serviciile necesare: electricitate, gaze naturale, apă tehnică, acces la infrastructura rutieră și cale ferată. </a:t>
            </a:r>
          </a:p>
          <a:p>
            <a:pPr marL="342900" indent="-342900">
              <a:lnSpc>
                <a:spcPct val="90000"/>
              </a:lnSpc>
              <a:buFont typeface="Wingdings" panose="05000000000000000000" pitchFamily="2" charset="2"/>
              <a:buChar char="q"/>
            </a:pPr>
            <a:r>
              <a:rPr lang="ro-RO" sz="1600" b="0" kern="0" dirty="0">
                <a:solidFill>
                  <a:schemeClr val="tx1"/>
                </a:solidFill>
              </a:rPr>
              <a:t>Proximitate față de 3 puncte vamale importante la frontiera cu UE (Sculeni, Leușeni și Ungheni/cale ferată).</a:t>
            </a:r>
          </a:p>
          <a:p>
            <a:pPr marL="342900" indent="-342900">
              <a:lnSpc>
                <a:spcPct val="90000"/>
              </a:lnSpc>
              <a:buFont typeface="Wingdings" panose="05000000000000000000" pitchFamily="2" charset="2"/>
              <a:buChar char="q"/>
            </a:pPr>
            <a:r>
              <a:rPr lang="ro-RO" sz="1600" b="0" kern="0" dirty="0">
                <a:solidFill>
                  <a:schemeClr val="tx1"/>
                </a:solidFill>
              </a:rPr>
              <a:t>Interes și deschidere pentru cooperare și crearea de sinergii cu instituțiile publice, instituțiile din domeniul educației, proiectele, care oferă asistență comunității de afacere.</a:t>
            </a:r>
          </a:p>
          <a:p>
            <a:pPr marL="342900" indent="-342900">
              <a:lnSpc>
                <a:spcPct val="90000"/>
              </a:lnSpc>
              <a:buFont typeface="Wingdings" panose="05000000000000000000" pitchFamily="2" charset="2"/>
              <a:buChar char="q"/>
            </a:pPr>
            <a:r>
              <a:rPr lang="ro-RO" sz="1600" b="0" kern="0" dirty="0">
                <a:solidFill>
                  <a:schemeClr val="tx1"/>
                </a:solidFill>
              </a:rPr>
              <a:t>Posibilități de cooperare cu sectoare conexe: cosmetice, construcții, sectorul animalier (oierit), sectorul vegetal (fertilizanți). </a:t>
            </a:r>
          </a:p>
          <a:p>
            <a:pPr marL="342900" indent="-342900">
              <a:lnSpc>
                <a:spcPct val="90000"/>
              </a:lnSpc>
              <a:buFont typeface="Wingdings" panose="05000000000000000000" pitchFamily="2" charset="2"/>
              <a:buChar char="q"/>
            </a:pPr>
            <a:endParaRPr lang="en-US" sz="1100" b="0" kern="0" dirty="0"/>
          </a:p>
          <a:p>
            <a:pPr marL="0" indent="0">
              <a:lnSpc>
                <a:spcPct val="90000"/>
              </a:lnSpc>
              <a:buNone/>
            </a:pPr>
            <a:endParaRPr lang="en-US" sz="1100" b="0" kern="0" dirty="0"/>
          </a:p>
          <a:p>
            <a:pPr marL="342900" indent="-342900">
              <a:lnSpc>
                <a:spcPct val="90000"/>
              </a:lnSpc>
              <a:buFont typeface="Wingdings" panose="05000000000000000000" pitchFamily="2" charset="2"/>
              <a:buChar char="q"/>
            </a:pPr>
            <a:endParaRPr lang="en-US" sz="1100" b="1" kern="0" dirty="0"/>
          </a:p>
        </p:txBody>
      </p:sp>
      <p:pic>
        <p:nvPicPr>
          <p:cNvPr id="5" name="Substituent conținut 4">
            <a:extLst>
              <a:ext uri="{FF2B5EF4-FFF2-40B4-BE49-F238E27FC236}">
                <a16:creationId xmlns:a16="http://schemas.microsoft.com/office/drawing/2014/main" xmlns="" id="{E50A9D01-8C45-4D3F-99F3-16A039D2856D}"/>
              </a:ext>
            </a:extLst>
          </p:cNvPr>
          <p:cNvPicPr>
            <a:picLocks noGrp="1" noChangeAspect="1"/>
          </p:cNvPicPr>
          <p:nvPr>
            <p:ph idx="12"/>
          </p:nvPr>
        </p:nvPicPr>
        <p:blipFill>
          <a:blip r:embed="rId2"/>
          <a:stretch>
            <a:fillRect/>
          </a:stretch>
        </p:blipFill>
        <p:spPr>
          <a:xfrm>
            <a:off x="4679950" y="1231641"/>
            <a:ext cx="3779838" cy="4539273"/>
          </a:xfrm>
          <a:prstGeom prst="rect">
            <a:avLst/>
          </a:prstGeom>
        </p:spPr>
      </p:pic>
      <p:sp>
        <p:nvSpPr>
          <p:cNvPr id="13" name="Date Placeholder 4">
            <a:extLst>
              <a:ext uri="{FF2B5EF4-FFF2-40B4-BE49-F238E27FC236}">
                <a16:creationId xmlns:a16="http://schemas.microsoft.com/office/drawing/2014/main" xmlns="" id="{76567EFF-AE1F-4770-A9BA-BCFDF8D45A7C}"/>
              </a:ext>
            </a:extLst>
          </p:cNvPr>
          <p:cNvSpPr>
            <a:spLocks noGrp="1"/>
          </p:cNvSpPr>
          <p:nvPr>
            <p:ph type="dt" sz="half" idx="14"/>
          </p:nvPr>
        </p:nvSpPr>
        <p:spPr>
          <a:xfrm>
            <a:off x="679450" y="6581775"/>
            <a:ext cx="1295400" cy="246063"/>
          </a:xfrm>
        </p:spPr>
        <p:txBody>
          <a:bodyPr/>
          <a:lstStyle/>
          <a:p>
            <a:pPr>
              <a:spcAft>
                <a:spcPts val="600"/>
              </a:spcAft>
              <a:defRPr/>
            </a:pPr>
            <a:r>
              <a:rPr lang="en-US" dirty="0"/>
              <a:t>28 aprilie 2015</a:t>
            </a:r>
            <a:endParaRPr lang="de-DE" dirty="0"/>
          </a:p>
        </p:txBody>
      </p:sp>
    </p:spTree>
    <p:extLst>
      <p:ext uri="{BB962C8B-B14F-4D97-AF65-F5344CB8AC3E}">
        <p14:creationId xmlns:p14="http://schemas.microsoft.com/office/powerpoint/2010/main" val="111243390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xmlns="" id="{1063923A-01CB-4ABE-9704-FD1DE19A6AA0}"/>
              </a:ext>
            </a:extLst>
          </p:cNvPr>
          <p:cNvSpPr>
            <a:spLocks noGrp="1"/>
          </p:cNvSpPr>
          <p:nvPr>
            <p:ph type="title"/>
          </p:nvPr>
        </p:nvSpPr>
        <p:spPr>
          <a:xfrm>
            <a:off x="684213" y="1482725"/>
            <a:ext cx="7775575" cy="619125"/>
          </a:xfrm>
        </p:spPr>
        <p:txBody>
          <a:bodyPr/>
          <a:lstStyle/>
          <a:p>
            <a:endParaRPr lang="en-US"/>
          </a:p>
        </p:txBody>
      </p:sp>
      <p:pic>
        <p:nvPicPr>
          <p:cNvPr id="6" name="Substituent conținut 5">
            <a:extLst>
              <a:ext uri="{FF2B5EF4-FFF2-40B4-BE49-F238E27FC236}">
                <a16:creationId xmlns:a16="http://schemas.microsoft.com/office/drawing/2014/main" xmlns="" id="{2B52802A-CADB-4CB3-831D-80EF881E0CE6}"/>
              </a:ext>
            </a:extLst>
          </p:cNvPr>
          <p:cNvPicPr>
            <a:picLocks noGrp="1" noChangeAspect="1"/>
          </p:cNvPicPr>
          <p:nvPr>
            <p:ph idx="1"/>
          </p:nvPr>
        </p:nvPicPr>
        <p:blipFill rotWithShape="1">
          <a:blip r:embed="rId2"/>
          <a:srcRect l="14064" r="4048" b="-1"/>
          <a:stretch/>
        </p:blipFill>
        <p:spPr>
          <a:xfrm>
            <a:off x="17106" y="3181738"/>
            <a:ext cx="6426894" cy="3082261"/>
          </a:xfrm>
          <a:prstGeom prst="rect">
            <a:avLst/>
          </a:prstGeom>
          <a:noFill/>
        </p:spPr>
      </p:pic>
      <p:pic>
        <p:nvPicPr>
          <p:cNvPr id="7" name="Substituent conținut 6">
            <a:extLst>
              <a:ext uri="{FF2B5EF4-FFF2-40B4-BE49-F238E27FC236}">
                <a16:creationId xmlns:a16="http://schemas.microsoft.com/office/drawing/2014/main" xmlns="" id="{F2CAE232-3BE8-4F46-A53A-F1B0C86D417C}"/>
              </a:ext>
            </a:extLst>
          </p:cNvPr>
          <p:cNvPicPr>
            <a:picLocks noGrp="1" noChangeAspect="1"/>
          </p:cNvPicPr>
          <p:nvPr>
            <p:ph type="pic" idx="12"/>
          </p:nvPr>
        </p:nvPicPr>
        <p:blipFill rotWithShape="1">
          <a:blip r:embed="rId3"/>
          <a:srcRect t="10740" r="1" b="23558"/>
          <a:stretch/>
        </p:blipFill>
        <p:spPr>
          <a:xfrm>
            <a:off x="6426894" y="3181737"/>
            <a:ext cx="2700000" cy="3082263"/>
          </a:xfrm>
          <a:prstGeom prst="rect">
            <a:avLst/>
          </a:prstGeom>
          <a:noFill/>
        </p:spPr>
      </p:pic>
      <p:pic>
        <p:nvPicPr>
          <p:cNvPr id="1026" name="Picture 2" descr="Carpet Outlet - Covoare cu preț redus în Moldova -40% -70%">
            <a:extLst>
              <a:ext uri="{FF2B5EF4-FFF2-40B4-BE49-F238E27FC236}">
                <a16:creationId xmlns:a16="http://schemas.microsoft.com/office/drawing/2014/main" xmlns="" id="{9AD5B42E-B35C-486A-9D71-DEAC20C15D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06" y="594000"/>
            <a:ext cx="9144000" cy="2593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81198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1130708" y="224839"/>
            <a:ext cx="7248893" cy="62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2400">
                <a:solidFill>
                  <a:srgbClr val="6E6452"/>
                </a:solidFill>
                <a:latin typeface="Arial" charset="0"/>
              </a:defRPr>
            </a:lvl2pPr>
            <a:lvl3pPr algn="l" rtl="0" eaLnBrk="1" fontAlgn="base" hangingPunct="1">
              <a:spcBef>
                <a:spcPct val="0"/>
              </a:spcBef>
              <a:spcAft>
                <a:spcPct val="0"/>
              </a:spcAft>
              <a:defRPr sz="2400">
                <a:solidFill>
                  <a:srgbClr val="6E6452"/>
                </a:solidFill>
                <a:latin typeface="Arial" charset="0"/>
              </a:defRPr>
            </a:lvl3pPr>
            <a:lvl4pPr algn="l" rtl="0" eaLnBrk="1" fontAlgn="base" hangingPunct="1">
              <a:spcBef>
                <a:spcPct val="0"/>
              </a:spcBef>
              <a:spcAft>
                <a:spcPct val="0"/>
              </a:spcAft>
              <a:defRPr sz="2400">
                <a:solidFill>
                  <a:srgbClr val="6E6452"/>
                </a:solidFill>
                <a:latin typeface="Arial" charset="0"/>
              </a:defRPr>
            </a:lvl4pPr>
            <a:lvl5pPr algn="l" rtl="0" eaLnBrk="1" fontAlgn="base" hangingPunct="1">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ctr"/>
            <a:r>
              <a:rPr lang="ro-MD" sz="3200" b="1" kern="0" cap="all" dirty="0">
                <a:solidFill>
                  <a:srgbClr val="0000FF"/>
                </a:solidFill>
              </a:rPr>
              <a:t>Pași întreprinși</a:t>
            </a:r>
            <a:endParaRPr lang="en-US" sz="3200" b="1" kern="0" cap="all" dirty="0">
              <a:solidFill>
                <a:srgbClr val="0000FF"/>
              </a:solidFill>
            </a:endParaRPr>
          </a:p>
        </p:txBody>
      </p:sp>
      <p:sp>
        <p:nvSpPr>
          <p:cNvPr id="6" name="Subtitle 3"/>
          <p:cNvSpPr txBox="1">
            <a:spLocks/>
          </p:cNvSpPr>
          <p:nvPr/>
        </p:nvSpPr>
        <p:spPr bwMode="auto">
          <a:xfrm>
            <a:off x="640636" y="933061"/>
            <a:ext cx="8229036" cy="5243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8775" indent="-358775" algn="l" rtl="0" eaLnBrk="1" fontAlgn="base" hangingPunct="1">
              <a:spcBef>
                <a:spcPts val="400"/>
              </a:spcBef>
              <a:spcAft>
                <a:spcPts val="800"/>
              </a:spcAft>
              <a:buClr>
                <a:srgbClr val="C80F0F"/>
              </a:buClr>
              <a:buFont typeface="Arial" charset="0"/>
              <a:buChar char="•"/>
              <a:tabLst>
                <a:tab pos="2190750" algn="l"/>
              </a:tabLst>
              <a:defRPr sz="1800">
                <a:solidFill>
                  <a:srgbClr val="6E6452"/>
                </a:solidFill>
                <a:latin typeface="+mn-lt"/>
                <a:ea typeface="+mn-ea"/>
                <a:cs typeface="+mn-cs"/>
              </a:defRPr>
            </a:lvl1pPr>
            <a:lvl2pPr marL="719138" indent="-358775" algn="l" rtl="0" eaLnBrk="1" fontAlgn="base" hangingPunct="1">
              <a:spcBef>
                <a:spcPts val="400"/>
              </a:spcBef>
              <a:spcAft>
                <a:spcPts val="800"/>
              </a:spcAft>
              <a:buClr>
                <a:srgbClr val="6E6452"/>
              </a:buClr>
              <a:buFont typeface="Arial" charset="0"/>
              <a:buChar char="•"/>
              <a:tabLst>
                <a:tab pos="2190750" algn="l"/>
              </a:tabLst>
              <a:defRPr sz="1800">
                <a:solidFill>
                  <a:srgbClr val="6E6452"/>
                </a:solidFill>
                <a:latin typeface="+mn-lt"/>
              </a:defRPr>
            </a:lvl2pPr>
            <a:lvl3pPr marL="1079500" indent="-358775" algn="l" rtl="0" eaLnBrk="1" fontAlgn="base" hangingPunct="1">
              <a:spcBef>
                <a:spcPts val="400"/>
              </a:spcBef>
              <a:spcAft>
                <a:spcPts val="800"/>
              </a:spcAft>
              <a:buClr>
                <a:srgbClr val="6E6452"/>
              </a:buClr>
              <a:buFont typeface="Arial" charset="0"/>
              <a:buChar char="•"/>
              <a:tabLst>
                <a:tab pos="2190750" algn="l"/>
              </a:tabLst>
              <a:defRPr sz="1800">
                <a:solidFill>
                  <a:srgbClr val="6E6452"/>
                </a:solidFill>
                <a:latin typeface="+mn-lt"/>
              </a:defRPr>
            </a:lvl3pPr>
            <a:lvl4pPr marL="1439863" indent="-358775" algn="l" rtl="0" eaLnBrk="1" fontAlgn="base" hangingPunct="1">
              <a:spcBef>
                <a:spcPts val="400"/>
              </a:spcBef>
              <a:spcAft>
                <a:spcPts val="800"/>
              </a:spcAft>
              <a:buClr>
                <a:srgbClr val="6E6452"/>
              </a:buClr>
              <a:buFont typeface="Arial" charset="0"/>
              <a:buChar char="•"/>
              <a:tabLst>
                <a:tab pos="2190750" algn="l"/>
              </a:tabLst>
              <a:defRPr sz="1800">
                <a:solidFill>
                  <a:srgbClr val="6E6452"/>
                </a:solidFill>
                <a:latin typeface="+mn-lt"/>
              </a:defRPr>
            </a:lvl4pPr>
            <a:lvl5pPr marL="1439863" indent="388938" algn="l" rtl="0" eaLnBrk="1" fontAlgn="base" hangingPunct="1">
              <a:spcBef>
                <a:spcPts val="400"/>
              </a:spcBef>
              <a:spcAft>
                <a:spcPts val="800"/>
              </a:spcAft>
              <a:buClr>
                <a:srgbClr val="6E6452"/>
              </a:buClr>
              <a:buFont typeface="Arial" charset="0"/>
              <a:tabLst>
                <a:tab pos="2190750" algn="l"/>
              </a:tabLst>
              <a:defRPr sz="180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0" indent="0">
              <a:spcBef>
                <a:spcPts val="1200"/>
              </a:spcBef>
              <a:buNone/>
            </a:pPr>
            <a:endParaRPr lang="ro-RO" sz="1900" b="0" kern="0" dirty="0">
              <a:solidFill>
                <a:schemeClr val="tx1"/>
              </a:solidFill>
            </a:endParaRPr>
          </a:p>
          <a:p>
            <a:pPr marL="342900" indent="-342900">
              <a:spcBef>
                <a:spcPts val="1200"/>
              </a:spcBef>
              <a:buFont typeface="Wingdings" panose="05000000000000000000" pitchFamily="2" charset="2"/>
              <a:buChar char="q"/>
            </a:pPr>
            <a:r>
              <a:rPr lang="ro-RO" sz="2000" b="0" kern="0" dirty="0">
                <a:solidFill>
                  <a:schemeClr val="tx1"/>
                </a:solidFill>
              </a:rPr>
              <a:t>Vizite de documentare la corporațiile din sector. </a:t>
            </a:r>
          </a:p>
          <a:p>
            <a:pPr marL="342900" indent="-342900">
              <a:spcBef>
                <a:spcPts val="1200"/>
              </a:spcBef>
              <a:buFont typeface="Wingdings" panose="05000000000000000000" pitchFamily="2" charset="2"/>
              <a:buChar char="q"/>
            </a:pPr>
            <a:r>
              <a:rPr lang="ro-RO" sz="2000" b="0" kern="0" dirty="0">
                <a:solidFill>
                  <a:schemeClr val="tx1"/>
                </a:solidFill>
              </a:rPr>
              <a:t>Identificarea actorilor cheie interesați în crearea Clusterului.</a:t>
            </a:r>
          </a:p>
          <a:p>
            <a:pPr marL="342900" indent="-342900">
              <a:spcBef>
                <a:spcPts val="1200"/>
              </a:spcBef>
              <a:buFont typeface="Wingdings" panose="05000000000000000000" pitchFamily="2" charset="2"/>
              <a:buChar char="q"/>
            </a:pPr>
            <a:r>
              <a:rPr lang="ro-RO" sz="2000" b="0" kern="0" dirty="0">
                <a:solidFill>
                  <a:schemeClr val="tx1"/>
                </a:solidFill>
              </a:rPr>
              <a:t>Interviuri și consultații cu actorii-cheie din sectorul Covoare din raionul Ungheni, instituțiile publice, potențiali parteneri.</a:t>
            </a:r>
          </a:p>
          <a:p>
            <a:pPr marL="342900" indent="-342900">
              <a:spcBef>
                <a:spcPts val="1200"/>
              </a:spcBef>
              <a:buFont typeface="Wingdings" panose="05000000000000000000" pitchFamily="2" charset="2"/>
              <a:buChar char="q"/>
            </a:pPr>
            <a:r>
              <a:rPr lang="ro-RO" sz="2000" b="0" kern="0" dirty="0">
                <a:solidFill>
                  <a:schemeClr val="tx1"/>
                </a:solidFill>
              </a:rPr>
              <a:t>Diagnostic comun pentru fundamentarea creării Clusterului.</a:t>
            </a:r>
          </a:p>
          <a:p>
            <a:pPr marL="342900" indent="-342900">
              <a:spcBef>
                <a:spcPts val="1200"/>
              </a:spcBef>
              <a:buFont typeface="Wingdings" panose="05000000000000000000" pitchFamily="2" charset="2"/>
              <a:buChar char="q"/>
            </a:pPr>
            <a:r>
              <a:rPr lang="ro-RO" sz="2000" b="0" kern="0" dirty="0">
                <a:solidFill>
                  <a:schemeClr val="tx1"/>
                </a:solidFill>
              </a:rPr>
              <a:t>Agrearea formei de instituționalizare a clusterului-clusterul instituționalizat fără statut de persoană juridică în baza unui Acord de cooperare și o entitate delegată de management (CCI filiala Ungheni).</a:t>
            </a:r>
          </a:p>
          <a:p>
            <a:pPr marL="342900" indent="-342900">
              <a:spcBef>
                <a:spcPts val="1200"/>
              </a:spcBef>
              <a:buFont typeface="Wingdings" panose="05000000000000000000" pitchFamily="2" charset="2"/>
              <a:buChar char="q"/>
            </a:pPr>
            <a:r>
              <a:rPr lang="ro-RO" sz="2000" b="0" kern="0" dirty="0">
                <a:solidFill>
                  <a:schemeClr val="tx1"/>
                </a:solidFill>
              </a:rPr>
              <a:t>Potențialele riscuri și modalitățile de depășire analizate și agreate.</a:t>
            </a:r>
            <a:endParaRPr lang="ro-MD" sz="2000" b="0" kern="0" dirty="0">
              <a:solidFill>
                <a:schemeClr val="tx1"/>
              </a:solidFill>
            </a:endParaRPr>
          </a:p>
          <a:p>
            <a:pPr marL="342900" indent="-342900">
              <a:spcBef>
                <a:spcPts val="1200"/>
              </a:spcBef>
              <a:buFont typeface="Wingdings" panose="05000000000000000000" pitchFamily="2" charset="2"/>
              <a:buChar char="q"/>
            </a:pPr>
            <a:endParaRPr lang="en-US" b="1" kern="0" dirty="0">
              <a:solidFill>
                <a:schemeClr val="tx1"/>
              </a:solidFill>
            </a:endParaRPr>
          </a:p>
        </p:txBody>
      </p:sp>
    </p:spTree>
    <p:extLst>
      <p:ext uri="{BB962C8B-B14F-4D97-AF65-F5344CB8AC3E}">
        <p14:creationId xmlns:p14="http://schemas.microsoft.com/office/powerpoint/2010/main" val="348939809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1111855" y="16173"/>
            <a:ext cx="7248893" cy="62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2400">
                <a:solidFill>
                  <a:srgbClr val="6E6452"/>
                </a:solidFill>
                <a:latin typeface="Arial" charset="0"/>
              </a:defRPr>
            </a:lvl2pPr>
            <a:lvl3pPr algn="l" rtl="0" eaLnBrk="1" fontAlgn="base" hangingPunct="1">
              <a:spcBef>
                <a:spcPct val="0"/>
              </a:spcBef>
              <a:spcAft>
                <a:spcPct val="0"/>
              </a:spcAft>
              <a:defRPr sz="2400">
                <a:solidFill>
                  <a:srgbClr val="6E6452"/>
                </a:solidFill>
                <a:latin typeface="Arial" charset="0"/>
              </a:defRPr>
            </a:lvl3pPr>
            <a:lvl4pPr algn="l" rtl="0" eaLnBrk="1" fontAlgn="base" hangingPunct="1">
              <a:spcBef>
                <a:spcPct val="0"/>
              </a:spcBef>
              <a:spcAft>
                <a:spcPct val="0"/>
              </a:spcAft>
              <a:defRPr sz="2400">
                <a:solidFill>
                  <a:srgbClr val="6E6452"/>
                </a:solidFill>
                <a:latin typeface="Arial" charset="0"/>
              </a:defRPr>
            </a:lvl4pPr>
            <a:lvl5pPr algn="l" rtl="0" eaLnBrk="1" fontAlgn="base" hangingPunct="1">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ctr"/>
            <a:r>
              <a:rPr lang="ro-MD" sz="3200" b="1" kern="0" cap="all" dirty="0">
                <a:solidFill>
                  <a:srgbClr val="0000FF"/>
                </a:solidFill>
              </a:rPr>
              <a:t>provocări</a:t>
            </a:r>
            <a:endParaRPr lang="en-US" sz="3200" b="1" kern="0" cap="all" dirty="0">
              <a:solidFill>
                <a:srgbClr val="0000FF"/>
              </a:solidFill>
            </a:endParaRPr>
          </a:p>
        </p:txBody>
      </p:sp>
      <p:sp>
        <p:nvSpPr>
          <p:cNvPr id="2" name="Прямоугольник 1"/>
          <p:cNvSpPr/>
          <p:nvPr/>
        </p:nvSpPr>
        <p:spPr>
          <a:xfrm>
            <a:off x="838985" y="476323"/>
            <a:ext cx="8069345" cy="7304564"/>
          </a:xfrm>
          <a:prstGeom prst="rect">
            <a:avLst/>
          </a:prstGeom>
        </p:spPr>
        <p:txBody>
          <a:bodyPr wrap="square">
            <a:spAutoFit/>
          </a:bodyPr>
          <a:lstStyle/>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Deficiența și lipsa unor progrese în comunicarea și cooperarea actorilor cheie, care va reduce interesul părților de a crea și a dezvolta clusterul.</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Lipsa interesului instituțiilor publice în crearea și dezvoltarea clusterului.</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Nu sunt înregistrate exemple de succes a companiilor moldovenești rezultate în urma activităților comune în comerțul exterior.</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Lipsa unor sinergii și rezultate concrete în cooperarea actorilor cheie din sector cu reprezentanții altor sectoare din economia națională (sectorul animalier, turism, etc.) și cu instituțiile de învățământ pentru pregătirea cadrelor.</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p:txBody>
      </p:sp>
    </p:spTree>
    <p:extLst>
      <p:ext uri="{BB962C8B-B14F-4D97-AF65-F5344CB8AC3E}">
        <p14:creationId xmlns:p14="http://schemas.microsoft.com/office/powerpoint/2010/main" val="78709455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1111855" y="16173"/>
            <a:ext cx="7248893" cy="62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2400">
                <a:solidFill>
                  <a:srgbClr val="6E6452"/>
                </a:solidFill>
                <a:latin typeface="Arial" charset="0"/>
              </a:defRPr>
            </a:lvl2pPr>
            <a:lvl3pPr algn="l" rtl="0" eaLnBrk="1" fontAlgn="base" hangingPunct="1">
              <a:spcBef>
                <a:spcPct val="0"/>
              </a:spcBef>
              <a:spcAft>
                <a:spcPct val="0"/>
              </a:spcAft>
              <a:defRPr sz="2400">
                <a:solidFill>
                  <a:srgbClr val="6E6452"/>
                </a:solidFill>
                <a:latin typeface="Arial" charset="0"/>
              </a:defRPr>
            </a:lvl3pPr>
            <a:lvl4pPr algn="l" rtl="0" eaLnBrk="1" fontAlgn="base" hangingPunct="1">
              <a:spcBef>
                <a:spcPct val="0"/>
              </a:spcBef>
              <a:spcAft>
                <a:spcPct val="0"/>
              </a:spcAft>
              <a:defRPr sz="2400">
                <a:solidFill>
                  <a:srgbClr val="6E6452"/>
                </a:solidFill>
                <a:latin typeface="Arial" charset="0"/>
              </a:defRPr>
            </a:lvl4pPr>
            <a:lvl5pPr algn="l" rtl="0" eaLnBrk="1" fontAlgn="base" hangingPunct="1">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ctr"/>
            <a:r>
              <a:rPr lang="en-US" sz="3200" kern="0" cap="all">
                <a:solidFill>
                  <a:srgbClr val="0000FF"/>
                </a:solidFill>
              </a:rPr>
              <a:t>OPORTunități</a:t>
            </a:r>
            <a:endParaRPr lang="en-US" sz="3200" kern="0" cap="all" dirty="0">
              <a:solidFill>
                <a:srgbClr val="0000FF"/>
              </a:solidFill>
            </a:endParaRPr>
          </a:p>
        </p:txBody>
      </p:sp>
      <p:sp>
        <p:nvSpPr>
          <p:cNvPr id="2" name="Прямоугольник 1"/>
          <p:cNvSpPr/>
          <p:nvPr/>
        </p:nvSpPr>
        <p:spPr>
          <a:xfrm>
            <a:off x="838985" y="476323"/>
            <a:ext cx="8069345" cy="9766776"/>
          </a:xfrm>
          <a:prstGeom prst="rect">
            <a:avLst/>
          </a:prstGeom>
        </p:spPr>
        <p:txBody>
          <a:bodyPr wrap="square">
            <a:spAutoFit/>
          </a:bodyPr>
          <a:lstStyle/>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Posibilitatea extinderii cooperării internaționale, datorită numărului semnificativ de parteneri comerciali pe care îi are fiecare corporație în parte.</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Diversificarea piețelor de export, cu precădere a destinațiilor, unde companiile concurente din Turcia pierd avantajele competitive-țările baltice și scandinave. </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Dezvoltarea dinamică a întreprinderilor, implementarea tehnologiilor moderne, stimularea inovării, internaționalizarea afacerilor, datorită cooperării cu mediul academic.</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Soluționarea în comun a problemelor de mediu și diminuarea costurilor de producere. </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Posibilitatea cooptării vreunei instituții din învățământ (chiar și din Chișinău) pentru pregătirea cadrelor.</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r>
              <a:rPr lang="ro-MD" b="0" kern="0" dirty="0">
                <a:solidFill>
                  <a:srgbClr val="000000"/>
                </a:solidFill>
                <a:latin typeface="Arial"/>
                <a:cs typeface="+mn-cs"/>
              </a:rPr>
              <a:t>Crearea de sinergii intersectoriale cu companiile din agricultură, cosmetice și construcții. </a:t>
            </a: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a:p>
            <a:pPr marL="342900" lvl="0" indent="-342900" eaLnBrk="1" hangingPunct="1">
              <a:spcBef>
                <a:spcPts val="1200"/>
              </a:spcBef>
              <a:spcAft>
                <a:spcPts val="800"/>
              </a:spcAft>
              <a:buClr>
                <a:srgbClr val="C80F0F"/>
              </a:buClr>
              <a:buFont typeface="Wingdings" panose="05000000000000000000" pitchFamily="2" charset="2"/>
              <a:buChar char="q"/>
              <a:tabLst>
                <a:tab pos="2190750" algn="l"/>
              </a:tabLst>
            </a:pPr>
            <a:endParaRPr lang="ro-MD" b="0" kern="0" dirty="0">
              <a:solidFill>
                <a:srgbClr val="000000"/>
              </a:solidFill>
              <a:latin typeface="Arial"/>
              <a:cs typeface="+mn-cs"/>
            </a:endParaRPr>
          </a:p>
        </p:txBody>
      </p:sp>
    </p:spTree>
    <p:extLst>
      <p:ext uri="{BB962C8B-B14F-4D97-AF65-F5344CB8AC3E}">
        <p14:creationId xmlns:p14="http://schemas.microsoft.com/office/powerpoint/2010/main" val="11133969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xmlns="" id="{028ACB09-E1FE-4933-8F70-D260A2D96A81}"/>
              </a:ext>
            </a:extLst>
          </p:cNvPr>
          <p:cNvSpPr>
            <a:spLocks noGrp="1"/>
          </p:cNvSpPr>
          <p:nvPr>
            <p:ph idx="1"/>
          </p:nvPr>
        </p:nvSpPr>
        <p:spPr/>
        <p:txBody>
          <a:bodyPr/>
          <a:lstStyle/>
          <a:p>
            <a:pPr algn="ctr"/>
            <a:r>
              <a:rPr lang="ro-RO" sz="3600" b="1" dirty="0"/>
              <a:t>Vă mulțumesc!</a:t>
            </a:r>
          </a:p>
          <a:p>
            <a:pPr algn="ctr"/>
            <a:endParaRPr lang="ro-RO" sz="3600" dirty="0"/>
          </a:p>
          <a:p>
            <a:pPr algn="ctr"/>
            <a:endParaRPr lang="ro-RO" sz="3600" dirty="0"/>
          </a:p>
          <a:p>
            <a:pPr algn="ctr"/>
            <a:endParaRPr lang="ro-RO" sz="2000" dirty="0"/>
          </a:p>
          <a:p>
            <a:pPr algn="ctr"/>
            <a:r>
              <a:rPr lang="ro-RO" sz="2000" dirty="0"/>
              <a:t>Petru </a:t>
            </a:r>
            <a:r>
              <a:rPr lang="ro-RO" sz="2000" dirty="0" err="1"/>
              <a:t>Babenco</a:t>
            </a:r>
            <a:r>
              <a:rPr lang="ro-RO" sz="2000" dirty="0"/>
              <a:t>,</a:t>
            </a:r>
          </a:p>
          <a:p>
            <a:pPr algn="ctr"/>
            <a:r>
              <a:rPr lang="ro-RO" sz="2000" dirty="0"/>
              <a:t>Tel. +37369495522, e-mail: petru@euroyarns.eu</a:t>
            </a:r>
          </a:p>
          <a:p>
            <a:pPr algn="ctr"/>
            <a:endParaRPr lang="ro-RO" sz="3600" dirty="0"/>
          </a:p>
        </p:txBody>
      </p:sp>
      <p:sp>
        <p:nvSpPr>
          <p:cNvPr id="4" name="Substituent dată 3">
            <a:extLst>
              <a:ext uri="{FF2B5EF4-FFF2-40B4-BE49-F238E27FC236}">
                <a16:creationId xmlns:a16="http://schemas.microsoft.com/office/drawing/2014/main" xmlns="" id="{028F8732-7992-4DB2-9A05-78A7032AD1BE}"/>
              </a:ext>
            </a:extLst>
          </p:cNvPr>
          <p:cNvSpPr>
            <a:spLocks noGrp="1"/>
          </p:cNvSpPr>
          <p:nvPr>
            <p:ph type="dt" sz="half" idx="11"/>
          </p:nvPr>
        </p:nvSpPr>
        <p:spPr/>
        <p:txBody>
          <a:bodyPr/>
          <a:lstStyle/>
          <a:p>
            <a:pPr>
              <a:defRPr/>
            </a:pPr>
            <a:r>
              <a:rPr lang="ro-RO" dirty="0"/>
              <a:t>07 decembrie</a:t>
            </a:r>
            <a:r>
              <a:rPr lang="en-US" dirty="0"/>
              <a:t> 20</a:t>
            </a:r>
            <a:r>
              <a:rPr lang="ro-RO" dirty="0"/>
              <a:t>21</a:t>
            </a:r>
            <a:endParaRPr lang="de-DE" dirty="0"/>
          </a:p>
        </p:txBody>
      </p:sp>
    </p:spTree>
    <p:extLst>
      <p:ext uri="{BB962C8B-B14F-4D97-AF65-F5344CB8AC3E}">
        <p14:creationId xmlns:p14="http://schemas.microsoft.com/office/powerpoint/2010/main" val="404118493"/>
      </p:ext>
    </p:extLst>
  </p:cSld>
  <p:clrMapOvr>
    <a:masterClrMapping/>
  </p:clrMapOvr>
  <p:transition/>
</p:sld>
</file>

<file path=ppt/theme/theme1.xml><?xml version="1.0" encoding="utf-8"?>
<a:theme xmlns:a="http://schemas.openxmlformats.org/drawingml/2006/main" name="template mspl">
  <a:themeElements>
    <a:clrScheme name="GIZ">
      <a:dk1>
        <a:srgbClr val="000000"/>
      </a:dk1>
      <a:lt1>
        <a:srgbClr val="FFFFFF"/>
      </a:lt1>
      <a:dk2>
        <a:srgbClr val="6E6452"/>
      </a:dk2>
      <a:lt2>
        <a:srgbClr val="D2CDC8"/>
      </a:lt2>
      <a:accent1>
        <a:srgbClr val="C80F0F"/>
      </a:accent1>
      <a:accent2>
        <a:srgbClr val="4B859F"/>
      </a:accent2>
      <a:accent3>
        <a:srgbClr val="B498BA"/>
      </a:accent3>
      <a:accent4>
        <a:srgbClr val="F3BF49"/>
      </a:accent4>
      <a:accent5>
        <a:srgbClr val="94B322"/>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2.xml><?xml version="1.0" encoding="utf-8"?>
<a:theme xmlns:a="http://schemas.openxmlformats.org/drawingml/2006/main" name="Cover">
  <a:themeElements>
    <a:clrScheme name="GTZ-DE">
      <a:dk1>
        <a:srgbClr val="000000"/>
      </a:dk1>
      <a:lt1>
        <a:srgbClr val="FFFFFF"/>
      </a:lt1>
      <a:dk2>
        <a:srgbClr val="727272"/>
      </a:dk2>
      <a:lt2>
        <a:srgbClr val="D9D9D9"/>
      </a:lt2>
      <a:accent1>
        <a:srgbClr val="4B859F"/>
      </a:accent1>
      <a:accent2>
        <a:srgbClr val="C80F0E"/>
      </a:accent2>
      <a:accent3>
        <a:srgbClr val="DEDEAF"/>
      </a:accent3>
      <a:accent4>
        <a:srgbClr val="939393"/>
      </a:accent4>
      <a:accent5>
        <a:srgbClr val="9AB0BA"/>
      </a:accent5>
      <a:accent6>
        <a:srgbClr val="BABA93"/>
      </a:accent6>
      <a:hlink>
        <a:srgbClr val="0000FF"/>
      </a:hlink>
      <a:folHlink>
        <a:srgbClr val="800080"/>
      </a:folHlink>
    </a:clrScheme>
    <a:fontScheme name="GTZ">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3.xml><?xml version="1.0" encoding="utf-8"?>
<a:theme xmlns:a="http://schemas.openxmlformats.org/drawingml/2006/main" name="2014_10_08_EE_Agenda_MRDC">
  <a:themeElements>
    <a:clrScheme name="GIZ">
      <a:dk1>
        <a:srgbClr val="000000"/>
      </a:dk1>
      <a:lt1>
        <a:srgbClr val="FFFFFF"/>
      </a:lt1>
      <a:dk2>
        <a:srgbClr val="6E6452"/>
      </a:dk2>
      <a:lt2>
        <a:srgbClr val="D2CDC8"/>
      </a:lt2>
      <a:accent1>
        <a:srgbClr val="C80F0F"/>
      </a:accent1>
      <a:accent2>
        <a:srgbClr val="4B859F"/>
      </a:accent2>
      <a:accent3>
        <a:srgbClr val="B498BA"/>
      </a:accent3>
      <a:accent4>
        <a:srgbClr val="F3BF49"/>
      </a:accent4>
      <a:accent5>
        <a:srgbClr val="94B322"/>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C00A3AB5ECC6409CD8CFA660939310" ma:contentTypeVersion="18" ma:contentTypeDescription="Create a new document." ma:contentTypeScope="" ma:versionID="690ba2cb3a86d7678641cb85181c294a">
  <xsd:schema xmlns:xsd="http://www.w3.org/2001/XMLSchema" xmlns:xs="http://www.w3.org/2001/XMLSchema" xmlns:p="http://schemas.microsoft.com/office/2006/metadata/properties" xmlns:ns2="12712871-843d-4bd8-bd92-30bc6f0654fb" xmlns:ns3="2b8c84b2-fc4a-4ccf-af93-0e567e1a68ba" targetNamespace="http://schemas.microsoft.com/office/2006/metadata/properties" ma:root="true" ma:fieldsID="c6b3ce69beb6a0ba12ff797c310a7d3b" ns2:_="" ns3:_="">
    <xsd:import namespace="12712871-843d-4bd8-bd92-30bc6f0654fb"/>
    <xsd:import namespace="2b8c84b2-fc4a-4ccf-af93-0e567e1a68b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712871-843d-4bd8-bd92-30bc6f0654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8ebb0a5-c57d-4c3a-bec7-8a38252dd05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b8c84b2-fc4a-4ccf-af93-0e567e1a68b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beed4a3-1487-4173-9004-76e3811752aa}" ma:internalName="TaxCatchAll" ma:showField="CatchAllData" ma:web="2b8c84b2-fc4a-4ccf-af93-0e567e1a68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b8c84b2-fc4a-4ccf-af93-0e567e1a68ba" xsi:nil="true"/>
    <lcf76f155ced4ddcb4097134ff3c332f xmlns="12712871-843d-4bd8-bd92-30bc6f0654f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F51A8DB-E81F-41A0-91C8-48570F94FB35}"/>
</file>

<file path=customXml/itemProps2.xml><?xml version="1.0" encoding="utf-8"?>
<ds:datastoreItem xmlns:ds="http://schemas.openxmlformats.org/officeDocument/2006/customXml" ds:itemID="{4697ECB5-276F-4319-A960-DA3C0132ADA6}"/>
</file>

<file path=customXml/itemProps3.xml><?xml version="1.0" encoding="utf-8"?>
<ds:datastoreItem xmlns:ds="http://schemas.openxmlformats.org/officeDocument/2006/customXml" ds:itemID="{FFF94439-9E30-449B-9098-2765C8921684}"/>
</file>

<file path=docProps/app.xml><?xml version="1.0" encoding="utf-8"?>
<Properties xmlns="http://schemas.openxmlformats.org/officeDocument/2006/extended-properties" xmlns:vt="http://schemas.openxmlformats.org/officeDocument/2006/docPropsVTypes">
  <Template>template mspl</Template>
  <TotalTime>1295</TotalTime>
  <Words>525</Words>
  <Application>Microsoft Office PowerPoint</Application>
  <PresentationFormat>On-screen Show (4:3)</PresentationFormat>
  <Paragraphs>59</Paragraphs>
  <Slides>8</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Arial</vt:lpstr>
      <vt:lpstr>Arial Narrow</vt:lpstr>
      <vt:lpstr>Times New Roman</vt:lpstr>
      <vt:lpstr>Wingdings</vt:lpstr>
      <vt:lpstr>template mspl</vt:lpstr>
      <vt:lpstr>Cover</vt:lpstr>
      <vt:lpstr>2014_10_08_EE_Agenda_MRDC</vt:lpstr>
      <vt:lpstr>PowerPoint Presentation</vt:lpstr>
      <vt:lpstr>prezentare generală</vt:lpstr>
      <vt:lpstr>PowerPoint Presentation</vt:lpstr>
      <vt:lpstr>PowerPoint Presentation</vt:lpstr>
      <vt:lpstr>PowerPoint Presentation</vt:lpstr>
      <vt:lpstr>PowerPoint Presentation</vt:lpstr>
      <vt:lpstr>PowerPoint Presentation</vt:lpstr>
      <vt:lpstr>PowerPoint Presentation</vt:lpstr>
    </vt:vector>
  </TitlesOfParts>
  <Company>ZIT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Modernization of Local Public Services in the Republic of Moldova</dc:title>
  <dc:creator>Laura</dc:creator>
  <cp:keywords>GIZ-Leerfolie</cp:keywords>
  <cp:lastModifiedBy>Ghenadie Ivașcenco</cp:lastModifiedBy>
  <cp:revision>420</cp:revision>
  <cp:lastPrinted>2017-09-19T04:48:50Z</cp:lastPrinted>
  <dcterms:created xsi:type="dcterms:W3CDTF">2013-04-16T13:19:01Z</dcterms:created>
  <dcterms:modified xsi:type="dcterms:W3CDTF">2021-12-06T12:23:26Z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0x0101000DC00A3AB5ECC6409CD8CFA660939310</vt:lpwstr>
  </property>
</Properties>
</file>